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7" r:id="rId2"/>
    <p:sldId id="260" r:id="rId3"/>
    <p:sldId id="299" r:id="rId4"/>
    <p:sldId id="298" r:id="rId5"/>
    <p:sldId id="297" r:id="rId6"/>
    <p:sldId id="256" r:id="rId7"/>
    <p:sldId id="280" r:id="rId8"/>
    <p:sldId id="278" r:id="rId9"/>
    <p:sldId id="300" r:id="rId10"/>
    <p:sldId id="301" r:id="rId11"/>
    <p:sldId id="258" r:id="rId12"/>
    <p:sldId id="290" r:id="rId13"/>
    <p:sldId id="293" r:id="rId14"/>
    <p:sldId id="261" r:id="rId15"/>
    <p:sldId id="291" r:id="rId16"/>
    <p:sldId id="259" r:id="rId17"/>
    <p:sldId id="288" r:id="rId18"/>
    <p:sldId id="302" r:id="rId19"/>
    <p:sldId id="262" r:id="rId20"/>
    <p:sldId id="287" r:id="rId21"/>
    <p:sldId id="294" r:id="rId22"/>
    <p:sldId id="264" r:id="rId23"/>
    <p:sldId id="265" r:id="rId24"/>
    <p:sldId id="292" r:id="rId25"/>
    <p:sldId id="295" r:id="rId26"/>
    <p:sldId id="296" r:id="rId27"/>
    <p:sldId id="266" r:id="rId28"/>
    <p:sldId id="289" r:id="rId29"/>
    <p:sldId id="303" r:id="rId30"/>
    <p:sldId id="267" r:id="rId31"/>
    <p:sldId id="268" r:id="rId32"/>
    <p:sldId id="269" r:id="rId33"/>
    <p:sldId id="275" r:id="rId34"/>
    <p:sldId id="276" r:id="rId35"/>
    <p:sldId id="270" r:id="rId36"/>
    <p:sldId id="271" r:id="rId37"/>
    <p:sldId id="272" r:id="rId38"/>
    <p:sldId id="274" r:id="rId39"/>
    <p:sldId id="277" r:id="rId40"/>
    <p:sldId id="286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e@spssgod.com" initials="j" lastIdx="1" clrIdx="0">
    <p:extLst>
      <p:ext uri="{19B8F6BF-5375-455C-9EA6-DF929625EA0E}">
        <p15:presenceInfo xmlns:p15="http://schemas.microsoft.com/office/powerpoint/2012/main" userId="joe@spssgod.com" providerId="None"/>
      </p:ext>
    </p:extLst>
  </p:cmAuthor>
  <p:cmAuthor id="2" name="Joe@the-Automator.com" initials="j" lastIdx="1" clrIdx="1">
    <p:extLst>
      <p:ext uri="{19B8F6BF-5375-455C-9EA6-DF929625EA0E}">
        <p15:presenceInfo xmlns:p15="http://schemas.microsoft.com/office/powerpoint/2012/main" userId="Joe@the-Automator.co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86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904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510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Report\AHK_Survey_2021_for_Graphin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Report\AHK_Survey_2021_for_Graphing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Data\AHK_Survey_2021_for_Graphing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Report\AHK_Survey_2021_for_Graphing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Comparison\2016%20and%20202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Report\AHK_Survey_2021_for_Graphing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Comparison\2016%20and%202021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Report\AHK_Survey_2021_for_Graphing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Comparison\2016%20and%202021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Report\AHK_Survey_2021_for_Graphing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Report\AHK_Survey_2021_for_Graphing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Comparison\2016%20and%202021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Report\AHK_Survey_2021_for_Graphing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Report\AHK_Survey_2021_for_Graphing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Comparison\2016%20and%202021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Report\AHK_Survey_2021_for_Graphing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Comparison\2016%20and%202021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Report\AHK_Survey_2021_for_Graphing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Report\AHK_Survey_2021_for_Graphing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Report\AHK_Survey_2021_for_Graphing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Report\AHK_Survey_2021_for_Graphing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Report\AHK_Survey_2021_for_Graphing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Report\AHK_Survey_2021_for_Graphing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Report\AHK_Survey_2021_for_Graphing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Report\AHK_Survey_2021_for_Graphing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Report\AHK_Survey_2021_for_Graphing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B:\the-automator\Webinar\AHK_Report\Report\AHK_Survey_2021_for_Graphing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207960840484246"/>
          <c:y val="3.4280231692160087E-2"/>
          <c:w val="0.81193614829179717"/>
          <c:h val="0.8934250417460588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9AE-42F6-B65D-D397D823DFF2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Sheet1!$B$988:$B$993</c:f>
              <c:strCache>
                <c:ptCount val="6"/>
                <c:pt idx="0">
                  <c:v>LinkedIn</c:v>
                </c:pt>
                <c:pt idx="1">
                  <c:v>AHK Forum</c:v>
                </c:pt>
                <c:pt idx="2">
                  <c:v>Facebook</c:v>
                </c:pt>
                <c:pt idx="3">
                  <c:v>YouTube</c:v>
                </c:pt>
                <c:pt idx="4">
                  <c:v>Reddit</c:v>
                </c:pt>
                <c:pt idx="5">
                  <c:v>Newsletter</c:v>
                </c:pt>
              </c:strCache>
            </c:strRef>
          </c:cat>
          <c:val>
            <c:numRef>
              <c:f>Sheet1!$C$988:$C$993</c:f>
              <c:numCache>
                <c:formatCode>###0.0%</c:formatCode>
                <c:ptCount val="6"/>
                <c:pt idx="0">
                  <c:v>1.8181818181818181E-2</c:v>
                </c:pt>
                <c:pt idx="1">
                  <c:v>4.0909090909090909E-2</c:v>
                </c:pt>
                <c:pt idx="2">
                  <c:v>0.12727272727272726</c:v>
                </c:pt>
                <c:pt idx="3">
                  <c:v>0.15</c:v>
                </c:pt>
                <c:pt idx="4">
                  <c:v>0.31590909090909092</c:v>
                </c:pt>
                <c:pt idx="5">
                  <c:v>0.34772727272727272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AE-42F6-B65D-D397D823DF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800814480"/>
        <c:axId val="800817760"/>
      </c:barChart>
      <c:catAx>
        <c:axId val="8008144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0817760"/>
        <c:crosses val="autoZero"/>
        <c:auto val="1"/>
        <c:lblAlgn val="ctr"/>
        <c:lblOffset val="100"/>
        <c:noMultiLvlLbl val="0"/>
      </c:catAx>
      <c:valAx>
        <c:axId val="800817760"/>
        <c:scaling>
          <c:orientation val="minMax"/>
          <c:max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0814480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898481400037666"/>
          <c:y val="4.1794525904378793E-2"/>
          <c:w val="0.55379630224867027"/>
          <c:h val="0.8700636012760344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EA75-4D44-AEDA-D375853E168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Sheet1!$B$509:$B$515</c:f>
              <c:strCache>
                <c:ptCount val="7"/>
                <c:pt idx="0">
                  <c:v>Email / newsletter</c:v>
                </c:pt>
                <c:pt idx="1">
                  <c:v>Social media (Facebook / Twitter / LinkedIn, etc )</c:v>
                </c:pt>
                <c:pt idx="2">
                  <c:v>Forum post</c:v>
                </c:pt>
                <c:pt idx="3">
                  <c:v>Hacking article (Lifehacker, etc )</c:v>
                </c:pt>
                <c:pt idx="4">
                  <c:v>Friend / Colleague</c:v>
                </c:pt>
                <c:pt idx="5">
                  <c:v>Cant remember</c:v>
                </c:pt>
                <c:pt idx="6">
                  <c:v>Internet search</c:v>
                </c:pt>
              </c:strCache>
            </c:strRef>
          </c:cat>
          <c:val>
            <c:numRef>
              <c:f>Sheet1!$C$509:$C$515</c:f>
              <c:numCache>
                <c:formatCode>###0.0%</c:formatCode>
                <c:ptCount val="7"/>
                <c:pt idx="0">
                  <c:v>2.05761316872428E-3</c:v>
                </c:pt>
                <c:pt idx="1">
                  <c:v>2.6748971193415638E-2</c:v>
                </c:pt>
                <c:pt idx="2">
                  <c:v>4.5267489711934158E-2</c:v>
                </c:pt>
                <c:pt idx="3">
                  <c:v>8.2304526748971193E-2</c:v>
                </c:pt>
                <c:pt idx="4">
                  <c:v>0.1440329218106996</c:v>
                </c:pt>
                <c:pt idx="5">
                  <c:v>0.20370370370370369</c:v>
                </c:pt>
                <c:pt idx="6">
                  <c:v>0.49588477366255146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75-4D44-AEDA-D375853E16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820897000"/>
        <c:axId val="820896016"/>
      </c:barChart>
      <c:catAx>
        <c:axId val="820897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0896016"/>
        <c:crosses val="autoZero"/>
        <c:auto val="1"/>
        <c:lblAlgn val="ctr"/>
        <c:lblOffset val="100"/>
        <c:noMultiLvlLbl val="0"/>
      </c:catAx>
      <c:valAx>
        <c:axId val="820896016"/>
        <c:scaling>
          <c:orientation val="minMax"/>
          <c:max val="0.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0897000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Sheet1!$B$8:$B$17</c:f>
              <c:strCache>
                <c:ptCount val="10"/>
                <c:pt idx="0">
                  <c:v>10+ years</c:v>
                </c:pt>
                <c:pt idx="1">
                  <c:v>8 to 10 years</c:v>
                </c:pt>
                <c:pt idx="2">
                  <c:v>5 to 7 years</c:v>
                </c:pt>
                <c:pt idx="3">
                  <c:v>4 years</c:v>
                </c:pt>
                <c:pt idx="4">
                  <c:v>3 years</c:v>
                </c:pt>
                <c:pt idx="5">
                  <c:v>2 years</c:v>
                </c:pt>
                <c:pt idx="6">
                  <c:v>1 year</c:v>
                </c:pt>
                <c:pt idx="7">
                  <c:v>6 months to &lt; 1 year</c:v>
                </c:pt>
                <c:pt idx="8">
                  <c:v>1 month to &lt; 6 months</c:v>
                </c:pt>
                <c:pt idx="9">
                  <c:v>&lt; 1 month</c:v>
                </c:pt>
              </c:strCache>
            </c:strRef>
          </c:cat>
          <c:val>
            <c:numRef>
              <c:f>Sheet1!$C$8:$C$17</c:f>
              <c:numCache>
                <c:formatCode>###0.0%</c:formatCode>
                <c:ptCount val="10"/>
                <c:pt idx="0">
                  <c:v>0.14516129032258066</c:v>
                </c:pt>
                <c:pt idx="1">
                  <c:v>0.11059907834101383</c:v>
                </c:pt>
                <c:pt idx="2">
                  <c:v>0.21198156682027652</c:v>
                </c:pt>
                <c:pt idx="3">
                  <c:v>9.6774193548387094E-2</c:v>
                </c:pt>
                <c:pt idx="4">
                  <c:v>7.8341013824884786E-2</c:v>
                </c:pt>
                <c:pt idx="5">
                  <c:v>0.10599078341013826</c:v>
                </c:pt>
                <c:pt idx="6">
                  <c:v>7.8341013824884786E-2</c:v>
                </c:pt>
                <c:pt idx="7">
                  <c:v>4.8387096774193547E-2</c:v>
                </c:pt>
                <c:pt idx="8">
                  <c:v>6.9124423963133647E-2</c:v>
                </c:pt>
                <c:pt idx="9">
                  <c:v>5.5299539170506916E-2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4E-4C3F-A189-DA6A2CD8F3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78867448"/>
        <c:axId val="578867776"/>
      </c:barChart>
      <c:catAx>
        <c:axId val="5788674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8867776"/>
        <c:crosses val="autoZero"/>
        <c:auto val="1"/>
        <c:lblAlgn val="ctr"/>
        <c:lblOffset val="100"/>
        <c:noMultiLvlLbl val="0"/>
      </c:catAx>
      <c:valAx>
        <c:axId val="5788677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8867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Sheet1!$A$22:$A$45</c:f>
              <c:strCache>
                <c:ptCount val="24"/>
                <c:pt idx="0">
                  <c:v>Video playback / editing</c:v>
                </c:pt>
                <c:pt idx="1">
                  <c:v>Other</c:v>
                </c:pt>
                <c:pt idx="2">
                  <c:v>Image viewing / editing</c:v>
                </c:pt>
                <c:pt idx="3">
                  <c:v>SQL / Database access &amp; Storage</c:v>
                </c:pt>
                <c:pt idx="4">
                  <c:v>Audio playback / editing</c:v>
                </c:pt>
                <c:pt idx="5">
                  <c:v>Registry editing</c:v>
                </c:pt>
                <c:pt idx="6">
                  <c:v>Web Services APIs</c:v>
                </c:pt>
                <c:pt idx="7">
                  <c:v>Object oriented</c:v>
                </c:pt>
                <c:pt idx="8">
                  <c:v>DLL calls</c:v>
                </c:pt>
                <c:pt idx="9">
                  <c:v>Windows Send &amp; Post Messages</c:v>
                </c:pt>
                <c:pt idx="10">
                  <c:v>Webpage Manipulation</c:v>
                </c:pt>
                <c:pt idx="11">
                  <c:v>Gaming</c:v>
                </c:pt>
                <c:pt idx="12">
                  <c:v>Web Scraping</c:v>
                </c:pt>
                <c:pt idx="13">
                  <c:v>Finding / Clicking an image</c:v>
                </c:pt>
                <c:pt idx="14">
                  <c:v>Regular expressions</c:v>
                </c:pt>
                <c:pt idx="15">
                  <c:v>Manipulate other programs/objects w/COM</c:v>
                </c:pt>
                <c:pt idx="16">
                  <c:v>File manipulation / Disk management</c:v>
                </c:pt>
                <c:pt idx="17">
                  <c:v>Window Manipulation</c:v>
                </c:pt>
                <c:pt idx="18">
                  <c:v>Mouse manipulation</c:v>
                </c:pt>
                <c:pt idx="19">
                  <c:v>GUIs</c:v>
                </c:pt>
                <c:pt idx="20">
                  <c:v>Re-mapping of keys / Controllers</c:v>
                </c:pt>
                <c:pt idx="21">
                  <c:v>Text Manipulation</c:v>
                </c:pt>
                <c:pt idx="22">
                  <c:v>Hotstrings</c:v>
                </c:pt>
                <c:pt idx="23">
                  <c:v>Hotkeys</c:v>
                </c:pt>
              </c:strCache>
            </c:strRef>
          </c:cat>
          <c:val>
            <c:numRef>
              <c:f>Sheet1!$C$22:$C$45</c:f>
              <c:numCache>
                <c:formatCode>###0.0%</c:formatCode>
                <c:ptCount val="24"/>
                <c:pt idx="0">
                  <c:v>5.0347222222222217E-2</c:v>
                </c:pt>
                <c:pt idx="1">
                  <c:v>8.5069444444444503E-2</c:v>
                </c:pt>
                <c:pt idx="2">
                  <c:v>0.10416666666666666</c:v>
                </c:pt>
                <c:pt idx="3">
                  <c:v>0.10590277777777787</c:v>
                </c:pt>
                <c:pt idx="4">
                  <c:v>0.10763888888888867</c:v>
                </c:pt>
                <c:pt idx="5">
                  <c:v>0.13194444444444442</c:v>
                </c:pt>
                <c:pt idx="6">
                  <c:v>0.13715277777777779</c:v>
                </c:pt>
                <c:pt idx="7">
                  <c:v>0.15625000000000008</c:v>
                </c:pt>
                <c:pt idx="8">
                  <c:v>0.21006944444444439</c:v>
                </c:pt>
                <c:pt idx="9">
                  <c:v>0.21875000000000008</c:v>
                </c:pt>
                <c:pt idx="10">
                  <c:v>0.23090277777777757</c:v>
                </c:pt>
                <c:pt idx="11">
                  <c:v>0.23090277777777765</c:v>
                </c:pt>
                <c:pt idx="12">
                  <c:v>0.25694444444444448</c:v>
                </c:pt>
                <c:pt idx="13">
                  <c:v>0.26736111111111122</c:v>
                </c:pt>
                <c:pt idx="14">
                  <c:v>0.27256944444444431</c:v>
                </c:pt>
                <c:pt idx="15">
                  <c:v>0.3506944444444447</c:v>
                </c:pt>
                <c:pt idx="16">
                  <c:v>0.39930555555555586</c:v>
                </c:pt>
                <c:pt idx="17">
                  <c:v>0.47048611111111144</c:v>
                </c:pt>
                <c:pt idx="18">
                  <c:v>0.47916666666666635</c:v>
                </c:pt>
                <c:pt idx="19">
                  <c:v>0.47916666666666768</c:v>
                </c:pt>
                <c:pt idx="20">
                  <c:v>0.48090277777777785</c:v>
                </c:pt>
                <c:pt idx="21">
                  <c:v>0.53645833333333326</c:v>
                </c:pt>
                <c:pt idx="22">
                  <c:v>0.55729166666666685</c:v>
                </c:pt>
                <c:pt idx="23">
                  <c:v>0.84375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FD-480F-AE04-3AF7D61E59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78867448"/>
        <c:axId val="578867776"/>
      </c:barChart>
      <c:catAx>
        <c:axId val="5788674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8867776"/>
        <c:crosses val="autoZero"/>
        <c:auto val="1"/>
        <c:lblAlgn val="ctr"/>
        <c:lblOffset val="100"/>
        <c:tickLblSkip val="1"/>
        <c:noMultiLvlLbl val="0"/>
      </c:catAx>
      <c:valAx>
        <c:axId val="5788677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###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8867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724107492354496"/>
          <c:y val="4.0621667947075765E-3"/>
          <c:w val="0.80134870187658513"/>
          <c:h val="0.9519558288363603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Sheet1!$C$64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Sheet1!$A$101:$A$108</c:f>
              <c:strCache>
                <c:ptCount val="8"/>
                <c:pt idx="0">
                  <c:v>Hotstrings</c:v>
                </c:pt>
                <c:pt idx="1">
                  <c:v>Web Scraping</c:v>
                </c:pt>
                <c:pt idx="2">
                  <c:v>Hotkeys</c:v>
                </c:pt>
                <c:pt idx="3">
                  <c:v>File manipulation / Disk management</c:v>
                </c:pt>
                <c:pt idx="4">
                  <c:v>Windows Send &amp; Post Messages</c:v>
                </c:pt>
                <c:pt idx="5">
                  <c:v>Object oriented</c:v>
                </c:pt>
                <c:pt idx="6">
                  <c:v>Regular expressions</c:v>
                </c:pt>
                <c:pt idx="7">
                  <c:v>GUIs</c:v>
                </c:pt>
              </c:strCache>
            </c:strRef>
          </c:cat>
          <c:val>
            <c:numRef>
              <c:f>Sheet1!$C$101:$C$108</c:f>
              <c:numCache>
                <c:formatCode>0.0%</c:formatCode>
                <c:ptCount val="8"/>
                <c:pt idx="0">
                  <c:v>0.45508982035928158</c:v>
                </c:pt>
                <c:pt idx="1">
                  <c:v>0.22754491017964076</c:v>
                </c:pt>
                <c:pt idx="2">
                  <c:v>0.82435129740518953</c:v>
                </c:pt>
                <c:pt idx="3">
                  <c:v>0.47504990019960086</c:v>
                </c:pt>
                <c:pt idx="4">
                  <c:v>0.2834331337325352</c:v>
                </c:pt>
                <c:pt idx="5">
                  <c:v>0.22554890219560872</c:v>
                </c:pt>
                <c:pt idx="6">
                  <c:v>0.34730538922155663</c:v>
                </c:pt>
                <c:pt idx="7">
                  <c:v>0.55489021956087914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9B-4554-9F9F-86EFD04E4FA1}"/>
            </c:ext>
          </c:extLst>
        </c:ser>
        <c:ser>
          <c:idx val="1"/>
          <c:order val="1"/>
          <c:tx>
            <c:strRef>
              <c:f>Sheet1!$D$64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Sheet1!$A$101:$A$108</c:f>
              <c:strCache>
                <c:ptCount val="8"/>
                <c:pt idx="0">
                  <c:v>Hotstrings</c:v>
                </c:pt>
                <c:pt idx="1">
                  <c:v>Web Scraping</c:v>
                </c:pt>
                <c:pt idx="2">
                  <c:v>Hotkeys</c:v>
                </c:pt>
                <c:pt idx="3">
                  <c:v>File manipulation / Disk management</c:v>
                </c:pt>
                <c:pt idx="4">
                  <c:v>Windows Send &amp; Post Messages</c:v>
                </c:pt>
                <c:pt idx="5">
                  <c:v>Object oriented</c:v>
                </c:pt>
                <c:pt idx="6">
                  <c:v>Regular expressions</c:v>
                </c:pt>
                <c:pt idx="7">
                  <c:v>GUIs</c:v>
                </c:pt>
              </c:strCache>
            </c:strRef>
          </c:cat>
          <c:val>
            <c:numRef>
              <c:f>Sheet1!$D$101:$D$108</c:f>
              <c:numCache>
                <c:formatCode>0.0%</c:formatCode>
                <c:ptCount val="8"/>
                <c:pt idx="0">
                  <c:v>0.55700000000000005</c:v>
                </c:pt>
                <c:pt idx="1">
                  <c:v>0.25700000000000001</c:v>
                </c:pt>
                <c:pt idx="2">
                  <c:v>0.84399999999999997</c:v>
                </c:pt>
                <c:pt idx="3">
                  <c:v>0.39900000000000002</c:v>
                </c:pt>
                <c:pt idx="4">
                  <c:v>0.219</c:v>
                </c:pt>
                <c:pt idx="5">
                  <c:v>0.156</c:v>
                </c:pt>
                <c:pt idx="6">
                  <c:v>0.27300000000000002</c:v>
                </c:pt>
                <c:pt idx="7">
                  <c:v>0.47899999999999998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9B-4554-9F9F-86EFD04E4F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40339992"/>
        <c:axId val="740340648"/>
      </c:barChart>
      <c:catAx>
        <c:axId val="740339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0340648"/>
        <c:crosses val="autoZero"/>
        <c:auto val="1"/>
        <c:lblAlgn val="ctr"/>
        <c:lblOffset val="100"/>
        <c:noMultiLvlLbl val="0"/>
      </c:catAx>
      <c:valAx>
        <c:axId val="740340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033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8578990465133867"/>
          <c:y val="0.1663134087570842"/>
          <c:w val="9.4627788270949004E-2"/>
          <c:h val="0.188406392490163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7224206282083786"/>
          <c:y val="8.5475900317292675E-3"/>
          <c:w val="0.50253609932978693"/>
          <c:h val="0.9218299844728350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Sheet1!$B$521:$B$541</c:f>
              <c:strCache>
                <c:ptCount val="21"/>
                <c:pt idx="0">
                  <c:v>Audio playback / editing</c:v>
                </c:pt>
                <c:pt idx="1">
                  <c:v>Windows Send &amp; Post Messages</c:v>
                </c:pt>
                <c:pt idx="2">
                  <c:v>SQL / Database access &amp; Storage</c:v>
                </c:pt>
                <c:pt idx="3">
                  <c:v>Web Services APIs</c:v>
                </c:pt>
                <c:pt idx="4">
                  <c:v>Object oriented</c:v>
                </c:pt>
                <c:pt idx="5">
                  <c:v>Regular expressions</c:v>
                </c:pt>
                <c:pt idx="6">
                  <c:v>Mouse manipulation</c:v>
                </c:pt>
                <c:pt idx="7">
                  <c:v>Finding / Clicking an image</c:v>
                </c:pt>
                <c:pt idx="8">
                  <c:v>File manipulation / Disk management</c:v>
                </c:pt>
                <c:pt idx="9">
                  <c:v>DLL calls</c:v>
                </c:pt>
                <c:pt idx="10">
                  <c:v>Webpage Manipulation</c:v>
                </c:pt>
                <c:pt idx="11">
                  <c:v>Text Manipulation</c:v>
                </c:pt>
                <c:pt idx="12">
                  <c:v>Web Scraping</c:v>
                </c:pt>
                <c:pt idx="13">
                  <c:v>Re-mapping of keys / Controllers</c:v>
                </c:pt>
                <c:pt idx="14">
                  <c:v>Other</c:v>
                </c:pt>
                <c:pt idx="15">
                  <c:v>Window Manipulation</c:v>
                </c:pt>
                <c:pt idx="16">
                  <c:v>Gaming</c:v>
                </c:pt>
                <c:pt idx="17">
                  <c:v>Manipulate other programs/objects w/COM (Component Object Model)</c:v>
                </c:pt>
                <c:pt idx="18">
                  <c:v>GUIs</c:v>
                </c:pt>
                <c:pt idx="19">
                  <c:v>Hotstrings</c:v>
                </c:pt>
                <c:pt idx="20">
                  <c:v>Hotkeys</c:v>
                </c:pt>
              </c:strCache>
            </c:strRef>
          </c:cat>
          <c:val>
            <c:numRef>
              <c:f>Sheet1!$C$521:$C$541</c:f>
              <c:numCache>
                <c:formatCode>###0.0%</c:formatCode>
                <c:ptCount val="21"/>
                <c:pt idx="0">
                  <c:v>4.11522633744856E-3</c:v>
                </c:pt>
                <c:pt idx="1">
                  <c:v>4.11522633744856E-3</c:v>
                </c:pt>
                <c:pt idx="2">
                  <c:v>6.1728395061728392E-3</c:v>
                </c:pt>
                <c:pt idx="3">
                  <c:v>8.23045267489712E-3</c:v>
                </c:pt>
                <c:pt idx="4">
                  <c:v>1.2345679012345678E-2</c:v>
                </c:pt>
                <c:pt idx="5">
                  <c:v>1.2345679012345678E-2</c:v>
                </c:pt>
                <c:pt idx="6">
                  <c:v>2.4691358024691357E-2</c:v>
                </c:pt>
                <c:pt idx="7">
                  <c:v>2.4691358024691357E-2</c:v>
                </c:pt>
                <c:pt idx="8">
                  <c:v>2.6748971193415638E-2</c:v>
                </c:pt>
                <c:pt idx="9">
                  <c:v>2.6748971193415638E-2</c:v>
                </c:pt>
                <c:pt idx="10">
                  <c:v>2.8806584362139918E-2</c:v>
                </c:pt>
                <c:pt idx="11">
                  <c:v>3.292181069958848E-2</c:v>
                </c:pt>
                <c:pt idx="12">
                  <c:v>3.292181069958848E-2</c:v>
                </c:pt>
                <c:pt idx="13">
                  <c:v>3.4979423868312758E-2</c:v>
                </c:pt>
                <c:pt idx="14">
                  <c:v>4.1152263374485597E-2</c:v>
                </c:pt>
                <c:pt idx="15">
                  <c:v>4.1152263374485597E-2</c:v>
                </c:pt>
                <c:pt idx="16">
                  <c:v>5.5555555555555552E-2</c:v>
                </c:pt>
                <c:pt idx="17">
                  <c:v>5.9670781893004114E-2</c:v>
                </c:pt>
                <c:pt idx="18">
                  <c:v>7.6131687242798354E-2</c:v>
                </c:pt>
                <c:pt idx="19">
                  <c:v>0.15226337448559671</c:v>
                </c:pt>
                <c:pt idx="20">
                  <c:v>0.29423868312757201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FE-4F60-9A44-68780CB269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820897000"/>
        <c:axId val="820896016"/>
      </c:barChart>
      <c:catAx>
        <c:axId val="820897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0896016"/>
        <c:crosses val="autoZero"/>
        <c:auto val="1"/>
        <c:lblAlgn val="ctr"/>
        <c:lblOffset val="100"/>
        <c:noMultiLvlLbl val="0"/>
      </c:catAx>
      <c:valAx>
        <c:axId val="820896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0897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371337222156084"/>
          <c:y val="0"/>
          <c:w val="0.6947972540149544"/>
          <c:h val="0.95616500400003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Sheet1!$D$120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Sheet1!$B$121:$B$126</c:f>
              <c:strCache>
                <c:ptCount val="6"/>
                <c:pt idx="0">
                  <c:v>Hotstrings</c:v>
                </c:pt>
                <c:pt idx="1">
                  <c:v>Web Scraping</c:v>
                </c:pt>
                <c:pt idx="2">
                  <c:v>DLL calls</c:v>
                </c:pt>
                <c:pt idx="3">
                  <c:v>Text Manipulation</c:v>
                </c:pt>
                <c:pt idx="4">
                  <c:v>Manip other programs/objects w/COM</c:v>
                </c:pt>
                <c:pt idx="5">
                  <c:v>GUIs</c:v>
                </c:pt>
              </c:strCache>
            </c:strRef>
          </c:cat>
          <c:val>
            <c:numRef>
              <c:f>Sheet1!$D$121:$D$126</c:f>
              <c:numCache>
                <c:formatCode>###0.0%</c:formatCode>
                <c:ptCount val="6"/>
                <c:pt idx="0">
                  <c:v>7.829977628635347E-2</c:v>
                </c:pt>
                <c:pt idx="1">
                  <c:v>1.5659955257270694E-2</c:v>
                </c:pt>
                <c:pt idx="2">
                  <c:v>8.948545861297539E-3</c:v>
                </c:pt>
                <c:pt idx="3">
                  <c:v>6.2639821029082776E-2</c:v>
                </c:pt>
                <c:pt idx="4">
                  <c:v>9.6196868008948541E-2</c:v>
                </c:pt>
                <c:pt idx="5">
                  <c:v>0.10961968680089486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B2-4C54-818B-E6446413250A}"/>
            </c:ext>
          </c:extLst>
        </c:ser>
        <c:ser>
          <c:idx val="1"/>
          <c:order val="1"/>
          <c:tx>
            <c:strRef>
              <c:f>Sheet1!$E$120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Sheet1!$B$121:$B$126</c:f>
              <c:strCache>
                <c:ptCount val="6"/>
                <c:pt idx="0">
                  <c:v>Hotstrings</c:v>
                </c:pt>
                <c:pt idx="1">
                  <c:v>Web Scraping</c:v>
                </c:pt>
                <c:pt idx="2">
                  <c:v>DLL calls</c:v>
                </c:pt>
                <c:pt idx="3">
                  <c:v>Text Manipulation</c:v>
                </c:pt>
                <c:pt idx="4">
                  <c:v>Manip other programs/objects w/COM</c:v>
                </c:pt>
                <c:pt idx="5">
                  <c:v>GUIs</c:v>
                </c:pt>
              </c:strCache>
            </c:strRef>
          </c:cat>
          <c:val>
            <c:numRef>
              <c:f>Sheet1!$E$121:$E$126</c:f>
              <c:numCache>
                <c:formatCode>###0.0%</c:formatCode>
                <c:ptCount val="6"/>
                <c:pt idx="0">
                  <c:v>0.152</c:v>
                </c:pt>
                <c:pt idx="1">
                  <c:v>3.3000000000000002E-2</c:v>
                </c:pt>
                <c:pt idx="2">
                  <c:v>2.7E-2</c:v>
                </c:pt>
                <c:pt idx="3">
                  <c:v>3.6866359447004608E-2</c:v>
                </c:pt>
                <c:pt idx="4">
                  <c:v>6.2211981566820278E-2</c:v>
                </c:pt>
                <c:pt idx="5">
                  <c:v>7.1428571428571425E-2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B2-4C54-818B-E644641325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40339992"/>
        <c:axId val="740340648"/>
      </c:barChart>
      <c:catAx>
        <c:axId val="740339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0340648"/>
        <c:crosses val="autoZero"/>
        <c:auto val="1"/>
        <c:lblAlgn val="ctr"/>
        <c:lblOffset val="100"/>
        <c:noMultiLvlLbl val="0"/>
      </c:catAx>
      <c:valAx>
        <c:axId val="740340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033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733519168374735"/>
          <c:y val="0.43982498472248405"/>
          <c:w val="9.2802101139666096E-2"/>
          <c:h val="0.222128822745537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Sheet1!$B$92:$B$106</c:f>
              <c:strCache>
                <c:ptCount val="15"/>
                <c:pt idx="0">
                  <c:v>UltraEdit</c:v>
                </c:pt>
                <c:pt idx="1">
                  <c:v>Eclipse</c:v>
                </c:pt>
                <c:pt idx="2">
                  <c:v>Notepad2-mod</c:v>
                </c:pt>
                <c:pt idx="3">
                  <c:v>PSPad</c:v>
                </c:pt>
                <c:pt idx="4">
                  <c:v>TextPad</c:v>
                </c:pt>
                <c:pt idx="5">
                  <c:v>Vim</c:v>
                </c:pt>
                <c:pt idx="6">
                  <c:v>CodeQuickTester</c:v>
                </c:pt>
                <c:pt idx="7">
                  <c:v>Atom</c:v>
                </c:pt>
                <c:pt idx="8">
                  <c:v>Sublime</c:v>
                </c:pt>
                <c:pt idx="9">
                  <c:v>Notepad</c:v>
                </c:pt>
                <c:pt idx="10">
                  <c:v>Other - Write In</c:v>
                </c:pt>
                <c:pt idx="11">
                  <c:v>Visual Studio</c:v>
                </c:pt>
                <c:pt idx="12">
                  <c:v>AHK Studio</c:v>
                </c:pt>
                <c:pt idx="13">
                  <c:v>SciTE4AutoHotkey</c:v>
                </c:pt>
                <c:pt idx="14">
                  <c:v>Notepad++</c:v>
                </c:pt>
              </c:strCache>
            </c:strRef>
          </c:cat>
          <c:val>
            <c:numRef>
              <c:f>Sheet1!$C$92:$C$106</c:f>
              <c:numCache>
                <c:formatCode>###0.0%</c:formatCode>
                <c:ptCount val="15"/>
                <c:pt idx="0">
                  <c:v>1.7452006980802793E-3</c:v>
                </c:pt>
                <c:pt idx="1">
                  <c:v>3.4904013961605585E-3</c:v>
                </c:pt>
                <c:pt idx="2">
                  <c:v>3.4904013961605585E-3</c:v>
                </c:pt>
                <c:pt idx="3">
                  <c:v>5.235602094240838E-3</c:v>
                </c:pt>
                <c:pt idx="4">
                  <c:v>6.9808027923211171E-3</c:v>
                </c:pt>
                <c:pt idx="5">
                  <c:v>6.9808027923211171E-3</c:v>
                </c:pt>
                <c:pt idx="6">
                  <c:v>6.9808027923211171E-3</c:v>
                </c:pt>
                <c:pt idx="7">
                  <c:v>8.7260034904013961E-3</c:v>
                </c:pt>
                <c:pt idx="8">
                  <c:v>4.1884816753926704E-2</c:v>
                </c:pt>
                <c:pt idx="9">
                  <c:v>6.2827225130890049E-2</c:v>
                </c:pt>
                <c:pt idx="10">
                  <c:v>8.3769633507853408E-2</c:v>
                </c:pt>
                <c:pt idx="11">
                  <c:v>8.5514834205933699E-2</c:v>
                </c:pt>
                <c:pt idx="12">
                  <c:v>0.15357766143106458</c:v>
                </c:pt>
                <c:pt idx="13">
                  <c:v>0.2338568935427574</c:v>
                </c:pt>
                <c:pt idx="14">
                  <c:v>0.29493891797556721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D3-4D49-A269-991FF00025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78867448"/>
        <c:axId val="578867776"/>
      </c:barChart>
      <c:catAx>
        <c:axId val="5788674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8867776"/>
        <c:crosses val="autoZero"/>
        <c:auto val="1"/>
        <c:lblAlgn val="ctr"/>
        <c:lblOffset val="100"/>
        <c:noMultiLvlLbl val="0"/>
      </c:catAx>
      <c:valAx>
        <c:axId val="5788677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8867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751268591426071"/>
          <c:y val="5.0925925925925923E-2"/>
          <c:w val="0.73421653543307086"/>
          <c:h val="0.841674686497521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Sheet1!$C$45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Sheet1!$B$46:$B$51</c:f>
              <c:strCache>
                <c:ptCount val="6"/>
                <c:pt idx="0">
                  <c:v>AHK Studio</c:v>
                </c:pt>
                <c:pt idx="1">
                  <c:v>Notepad++</c:v>
                </c:pt>
                <c:pt idx="2">
                  <c:v>Notepad</c:v>
                </c:pt>
                <c:pt idx="3">
                  <c:v>SciTE4AutoHotkey</c:v>
                </c:pt>
                <c:pt idx="4">
                  <c:v>Sublime</c:v>
                </c:pt>
                <c:pt idx="5">
                  <c:v>TextPad</c:v>
                </c:pt>
              </c:strCache>
            </c:strRef>
          </c:cat>
          <c:val>
            <c:numRef>
              <c:f>Sheet1!$C$46:$C$51</c:f>
              <c:numCache>
                <c:formatCode>0.0%</c:formatCode>
                <c:ptCount val="6"/>
                <c:pt idx="0">
                  <c:v>4.590818363273453E-2</c:v>
                </c:pt>
                <c:pt idx="1">
                  <c:v>0.32534930139720558</c:v>
                </c:pt>
                <c:pt idx="2">
                  <c:v>0.10578842315369261</c:v>
                </c:pt>
                <c:pt idx="3">
                  <c:v>0.30339321357285431</c:v>
                </c:pt>
                <c:pt idx="4">
                  <c:v>3.9920159680638723E-2</c:v>
                </c:pt>
                <c:pt idx="5">
                  <c:v>2.1956087824351302E-2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1F-46A3-8273-25DECF24E3A0}"/>
            </c:ext>
          </c:extLst>
        </c:ser>
        <c:ser>
          <c:idx val="1"/>
          <c:order val="1"/>
          <c:tx>
            <c:strRef>
              <c:f>Sheet1!$D$45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Sheet1!$B$46:$B$51</c:f>
              <c:strCache>
                <c:ptCount val="6"/>
                <c:pt idx="0">
                  <c:v>AHK Studio</c:v>
                </c:pt>
                <c:pt idx="1">
                  <c:v>Notepad++</c:v>
                </c:pt>
                <c:pt idx="2">
                  <c:v>Notepad</c:v>
                </c:pt>
                <c:pt idx="3">
                  <c:v>SciTE4AutoHotkey</c:v>
                </c:pt>
                <c:pt idx="4">
                  <c:v>Sublime</c:v>
                </c:pt>
                <c:pt idx="5">
                  <c:v>TextPad</c:v>
                </c:pt>
              </c:strCache>
            </c:strRef>
          </c:cat>
          <c:val>
            <c:numRef>
              <c:f>Sheet1!$D$46:$D$51</c:f>
              <c:numCache>
                <c:formatCode>0.0%</c:formatCode>
                <c:ptCount val="6"/>
                <c:pt idx="0">
                  <c:v>0.154</c:v>
                </c:pt>
                <c:pt idx="1">
                  <c:v>0.29499999999999998</c:v>
                </c:pt>
                <c:pt idx="2">
                  <c:v>6.3E-2</c:v>
                </c:pt>
                <c:pt idx="3">
                  <c:v>0.23400000000000001</c:v>
                </c:pt>
                <c:pt idx="4">
                  <c:v>4.2000000000000003E-2</c:v>
                </c:pt>
                <c:pt idx="5">
                  <c:v>7.0000000000000001E-3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1F-46A3-8273-25DECF24E3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6669360"/>
        <c:axId val="136670344"/>
      </c:barChart>
      <c:catAx>
        <c:axId val="1366693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670344"/>
        <c:crosses val="autoZero"/>
        <c:auto val="1"/>
        <c:lblAlgn val="ctr"/>
        <c:lblOffset val="100"/>
        <c:noMultiLvlLbl val="0"/>
      </c:catAx>
      <c:valAx>
        <c:axId val="1366703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669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899795924527293"/>
          <c:y val="7.7697644923670373E-2"/>
          <c:w val="0.12412246916854297"/>
          <c:h val="0.137998060950323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494768093891347"/>
          <c:y val="4.1794525904378793E-2"/>
          <c:w val="0.482074999296289"/>
          <c:h val="0.8700636012760344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5D4-46ED-A678-0F82E369B4F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Sheet1!$B$497:$B$503</c:f>
              <c:strCache>
                <c:ptCount val="7"/>
                <c:pt idx="0">
                  <c:v>I tried it but it was missing key functionality</c:v>
                </c:pt>
                <c:pt idx="1">
                  <c:v>It was too "buggy"</c:v>
                </c:pt>
                <c:pt idx="2">
                  <c:v>It had too steep of a learning curve</c:v>
                </c:pt>
                <c:pt idx="3">
                  <c:v>I tried it but didnt like it</c:v>
                </c:pt>
                <c:pt idx="4">
                  <c:v>Other - Write In</c:v>
                </c:pt>
                <c:pt idx="5">
                  <c:v>I was already familiar with another editor that I prefer</c:v>
                </c:pt>
                <c:pt idx="6">
                  <c:v>I was not aware of AHK Studio</c:v>
                </c:pt>
              </c:strCache>
            </c:strRef>
          </c:cat>
          <c:val>
            <c:numRef>
              <c:f>Sheet1!$C$497:$C$503</c:f>
              <c:numCache>
                <c:formatCode>###0.0%</c:formatCode>
                <c:ptCount val="7"/>
                <c:pt idx="0">
                  <c:v>1.3850415512465374E-2</c:v>
                </c:pt>
                <c:pt idx="1">
                  <c:v>1.9390581717451522E-2</c:v>
                </c:pt>
                <c:pt idx="2">
                  <c:v>2.7700831024930747E-2</c:v>
                </c:pt>
                <c:pt idx="3">
                  <c:v>9.141274238227147E-2</c:v>
                </c:pt>
                <c:pt idx="4">
                  <c:v>0.14681440443213298</c:v>
                </c:pt>
                <c:pt idx="5">
                  <c:v>0.30193905817174516</c:v>
                </c:pt>
                <c:pt idx="6">
                  <c:v>0.39889196675900279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D4-46ED-A678-0F82E369B4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820897000"/>
        <c:axId val="820896016"/>
      </c:barChart>
      <c:catAx>
        <c:axId val="820897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0896016"/>
        <c:crosses val="autoZero"/>
        <c:auto val="1"/>
        <c:lblAlgn val="ctr"/>
        <c:lblOffset val="100"/>
        <c:noMultiLvlLbl val="0"/>
      </c:catAx>
      <c:valAx>
        <c:axId val="820896016"/>
        <c:scaling>
          <c:orientation val="minMax"/>
          <c:max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0897000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Sheet1!$A$549:$A$562</c:f>
              <c:strCache>
                <c:ptCount val="14"/>
                <c:pt idx="0">
                  <c:v>JSZApp com</c:v>
                </c:pt>
                <c:pt idx="1">
                  <c:v>Rosetta Code</c:v>
                </c:pt>
                <c:pt idx="2">
                  <c:v>ComputerEdge</c:v>
                </c:pt>
                <c:pt idx="3">
                  <c:v>Udemy</c:v>
                </c:pt>
                <c:pt idx="4">
                  <c:v>Other</c:v>
                </c:pt>
                <c:pt idx="5">
                  <c:v>AHK Podcasts</c:v>
                </c:pt>
                <c:pt idx="6">
                  <c:v>AHK Webinars</c:v>
                </c:pt>
                <c:pt idx="7">
                  <c:v>GitHub</c:v>
                </c:pt>
                <c:pt idx="8">
                  <c:v>the-Automator com</c:v>
                </c:pt>
                <c:pt idx="9">
                  <c:v>Stack Overflow</c:v>
                </c:pt>
                <c:pt idx="10">
                  <c:v>Reddit</c:v>
                </c:pt>
                <c:pt idx="11">
                  <c:v>YouTube</c:v>
                </c:pt>
                <c:pt idx="12">
                  <c:v>AutoHotkey Forums</c:v>
                </c:pt>
                <c:pt idx="13">
                  <c:v>AutoHotkey Documentation</c:v>
                </c:pt>
              </c:strCache>
            </c:strRef>
          </c:cat>
          <c:val>
            <c:numRef>
              <c:f>Sheet1!$C$549:$C$562</c:f>
              <c:numCache>
                <c:formatCode>###0.0%</c:formatCode>
                <c:ptCount val="14"/>
                <c:pt idx="0">
                  <c:v>2.020202020202019E-2</c:v>
                </c:pt>
                <c:pt idx="1">
                  <c:v>2.0202020202020193E-2</c:v>
                </c:pt>
                <c:pt idx="2">
                  <c:v>6.0606060606060587E-2</c:v>
                </c:pt>
                <c:pt idx="3">
                  <c:v>8.0808080808080676E-2</c:v>
                </c:pt>
                <c:pt idx="4">
                  <c:v>0.11919191919191922</c:v>
                </c:pt>
                <c:pt idx="5">
                  <c:v>0.11919191919191924</c:v>
                </c:pt>
                <c:pt idx="6">
                  <c:v>0.16969696969696973</c:v>
                </c:pt>
                <c:pt idx="7">
                  <c:v>0.1898989898989899</c:v>
                </c:pt>
                <c:pt idx="8">
                  <c:v>0.2181818181818182</c:v>
                </c:pt>
                <c:pt idx="9">
                  <c:v>0.23636363636363655</c:v>
                </c:pt>
                <c:pt idx="10">
                  <c:v>0.31919191919191936</c:v>
                </c:pt>
                <c:pt idx="11">
                  <c:v>0.32929292929292936</c:v>
                </c:pt>
                <c:pt idx="12">
                  <c:v>0.70303030303030323</c:v>
                </c:pt>
                <c:pt idx="13">
                  <c:v>0.71919191919192016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DF-4839-B6A7-DF1E529474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820893720"/>
        <c:axId val="820890768"/>
      </c:barChart>
      <c:catAx>
        <c:axId val="820893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0890768"/>
        <c:crosses val="autoZero"/>
        <c:auto val="1"/>
        <c:lblAlgn val="ctr"/>
        <c:lblOffset val="100"/>
        <c:noMultiLvlLbl val="0"/>
      </c:catAx>
      <c:valAx>
        <c:axId val="8208907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0893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953272637795275"/>
          <c:y val="4.3495843502168799E-4"/>
          <c:w val="0.76905700459317583"/>
          <c:h val="0.941094404744013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Sheet1!$C$64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Sheet1!$A$65:$A$77</c:f>
              <c:strCache>
                <c:ptCount val="13"/>
                <c:pt idx="0">
                  <c:v>AutoHotKey Forums</c:v>
                </c:pt>
                <c:pt idx="1">
                  <c:v>AutoHotKey Documentation</c:v>
                </c:pt>
                <c:pt idx="2">
                  <c:v>ComputerEdge</c:v>
                </c:pt>
                <c:pt idx="3">
                  <c:v>GitHub</c:v>
                </c:pt>
                <c:pt idx="4">
                  <c:v>JSZApp com  (Blackholyman)</c:v>
                </c:pt>
                <c:pt idx="5">
                  <c:v>Reddit</c:v>
                </c:pt>
                <c:pt idx="6">
                  <c:v>Rosetta Code</c:v>
                </c:pt>
                <c:pt idx="7">
                  <c:v>Stack Overflow</c:v>
                </c:pt>
                <c:pt idx="8">
                  <c:v>the-Automator com</c:v>
                </c:pt>
                <c:pt idx="9">
                  <c:v>YouTube</c:v>
                </c:pt>
                <c:pt idx="10">
                  <c:v>Udemy</c:v>
                </c:pt>
                <c:pt idx="11">
                  <c:v>AHK Podcasts</c:v>
                </c:pt>
                <c:pt idx="12">
                  <c:v>AHK Webinars</c:v>
                </c:pt>
              </c:strCache>
            </c:strRef>
          </c:cat>
          <c:val>
            <c:numRef>
              <c:f>Sheet1!$C$65:$C$77</c:f>
              <c:numCache>
                <c:formatCode>0%</c:formatCode>
                <c:ptCount val="13"/>
                <c:pt idx="0">
                  <c:v>0.78539823008849563</c:v>
                </c:pt>
                <c:pt idx="1">
                  <c:v>0.79646017699115013</c:v>
                </c:pt>
                <c:pt idx="2">
                  <c:v>4.6460176991150424E-2</c:v>
                </c:pt>
                <c:pt idx="3">
                  <c:v>0.11061946902654871</c:v>
                </c:pt>
                <c:pt idx="4">
                  <c:v>3.0973451327433673E-2</c:v>
                </c:pt>
                <c:pt idx="5">
                  <c:v>9.955752212389378E-2</c:v>
                </c:pt>
                <c:pt idx="6">
                  <c:v>2.6548672566371681E-2</c:v>
                </c:pt>
                <c:pt idx="7">
                  <c:v>0.22123893805309741</c:v>
                </c:pt>
                <c:pt idx="8">
                  <c:v>1.1061946902654864E-2</c:v>
                </c:pt>
                <c:pt idx="9">
                  <c:v>0.10840707964601771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2F-4FDA-95B9-3BDB97F4089F}"/>
            </c:ext>
          </c:extLst>
        </c:ser>
        <c:ser>
          <c:idx val="1"/>
          <c:order val="1"/>
          <c:tx>
            <c:strRef>
              <c:f>Sheet1!$D$64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Sheet1!$A$65:$A$77</c:f>
              <c:strCache>
                <c:ptCount val="13"/>
                <c:pt idx="0">
                  <c:v>AutoHotKey Forums</c:v>
                </c:pt>
                <c:pt idx="1">
                  <c:v>AutoHotKey Documentation</c:v>
                </c:pt>
                <c:pt idx="2">
                  <c:v>ComputerEdge</c:v>
                </c:pt>
                <c:pt idx="3">
                  <c:v>GitHub</c:v>
                </c:pt>
                <c:pt idx="4">
                  <c:v>JSZApp com  (Blackholyman)</c:v>
                </c:pt>
                <c:pt idx="5">
                  <c:v>Reddit</c:v>
                </c:pt>
                <c:pt idx="6">
                  <c:v>Rosetta Code</c:v>
                </c:pt>
                <c:pt idx="7">
                  <c:v>Stack Overflow</c:v>
                </c:pt>
                <c:pt idx="8">
                  <c:v>the-Automator com</c:v>
                </c:pt>
                <c:pt idx="9">
                  <c:v>YouTube</c:v>
                </c:pt>
                <c:pt idx="10">
                  <c:v>Udemy</c:v>
                </c:pt>
                <c:pt idx="11">
                  <c:v>AHK Podcasts</c:v>
                </c:pt>
                <c:pt idx="12">
                  <c:v>AHK Webinars</c:v>
                </c:pt>
              </c:strCache>
            </c:strRef>
          </c:cat>
          <c:val>
            <c:numRef>
              <c:f>Sheet1!$D$65:$D$77</c:f>
              <c:numCache>
                <c:formatCode>0%</c:formatCode>
                <c:ptCount val="13"/>
                <c:pt idx="0">
                  <c:v>0.70299999999999996</c:v>
                </c:pt>
                <c:pt idx="1">
                  <c:v>0.71899999999999997</c:v>
                </c:pt>
                <c:pt idx="2">
                  <c:v>6.0999999999999999E-2</c:v>
                </c:pt>
                <c:pt idx="3">
                  <c:v>0.19354838709677413</c:v>
                </c:pt>
                <c:pt idx="4">
                  <c:v>2.0737327188940103E-2</c:v>
                </c:pt>
                <c:pt idx="5">
                  <c:v>0.31900000000000001</c:v>
                </c:pt>
                <c:pt idx="6">
                  <c:v>0.2</c:v>
                </c:pt>
                <c:pt idx="7">
                  <c:v>0.23599999999999999</c:v>
                </c:pt>
                <c:pt idx="8">
                  <c:v>0.218</c:v>
                </c:pt>
                <c:pt idx="9">
                  <c:v>0.32900000000000001</c:v>
                </c:pt>
                <c:pt idx="10">
                  <c:v>8.1000000000000003E-2</c:v>
                </c:pt>
                <c:pt idx="11">
                  <c:v>0.11899999999999999</c:v>
                </c:pt>
                <c:pt idx="12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2F-4FDA-95B9-3BDB97F408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40339992"/>
        <c:axId val="740340648"/>
      </c:barChart>
      <c:catAx>
        <c:axId val="740339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0340648"/>
        <c:crosses val="autoZero"/>
        <c:auto val="1"/>
        <c:lblAlgn val="ctr"/>
        <c:lblOffset val="100"/>
        <c:noMultiLvlLbl val="0"/>
      </c:catAx>
      <c:valAx>
        <c:axId val="740340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033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273092123770458"/>
          <c:y val="0.4374162114423788"/>
          <c:w val="9.902140748031496E-2"/>
          <c:h val="0.188406392490163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41839991123994"/>
          <c:y val="4.0293040293040296E-2"/>
          <c:w val="0.79280268298200163"/>
          <c:h val="0.874731620085950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Sheet1!$C$611</c:f>
              <c:strCache>
                <c:ptCount val="1"/>
                <c:pt idx="0">
                  <c:v>Use Per week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Sheet1!$B$612:$B$617</c:f>
              <c:strCache>
                <c:ptCount val="6"/>
                <c:pt idx="0">
                  <c:v>11+</c:v>
                </c:pt>
                <c:pt idx="1">
                  <c:v>6 to 10</c:v>
                </c:pt>
                <c:pt idx="2">
                  <c:v>4 to 5</c:v>
                </c:pt>
                <c:pt idx="3">
                  <c:v>2 to 3</c:v>
                </c:pt>
                <c:pt idx="4">
                  <c:v>1</c:v>
                </c:pt>
                <c:pt idx="5">
                  <c:v>0</c:v>
                </c:pt>
              </c:strCache>
            </c:strRef>
          </c:cat>
          <c:val>
            <c:numRef>
              <c:f>Sheet1!$C$612:$C$617</c:f>
              <c:numCache>
                <c:formatCode>###0.0%</c:formatCode>
                <c:ptCount val="6"/>
                <c:pt idx="0">
                  <c:v>0.26954732510288065</c:v>
                </c:pt>
                <c:pt idx="1">
                  <c:v>0.11934156378600823</c:v>
                </c:pt>
                <c:pt idx="2">
                  <c:v>0.20370370370370369</c:v>
                </c:pt>
                <c:pt idx="3">
                  <c:v>0.30041152263374488</c:v>
                </c:pt>
                <c:pt idx="4">
                  <c:v>9.0534979423868317E-2</c:v>
                </c:pt>
                <c:pt idx="5">
                  <c:v>1.646090534979424E-2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BD-4A91-9965-F4E65510AAF5}"/>
            </c:ext>
          </c:extLst>
        </c:ser>
        <c:ser>
          <c:idx val="1"/>
          <c:order val="1"/>
          <c:tx>
            <c:strRef>
              <c:f>Sheet1!$D$611</c:f>
              <c:strCache>
                <c:ptCount val="1"/>
                <c:pt idx="0">
                  <c:v>Write Per week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Sheet1!$B$612:$B$617</c:f>
              <c:strCache>
                <c:ptCount val="6"/>
                <c:pt idx="0">
                  <c:v>11+</c:v>
                </c:pt>
                <c:pt idx="1">
                  <c:v>6 to 10</c:v>
                </c:pt>
                <c:pt idx="2">
                  <c:v>4 to 5</c:v>
                </c:pt>
                <c:pt idx="3">
                  <c:v>2 to 3</c:v>
                </c:pt>
                <c:pt idx="4">
                  <c:v>1</c:v>
                </c:pt>
                <c:pt idx="5">
                  <c:v>0</c:v>
                </c:pt>
              </c:strCache>
            </c:strRef>
          </c:cat>
          <c:val>
            <c:numRef>
              <c:f>Sheet1!$D$612:$D$617</c:f>
              <c:numCache>
                <c:formatCode>###0.0%</c:formatCode>
                <c:ptCount val="6"/>
                <c:pt idx="0">
                  <c:v>0.50460829493087556</c:v>
                </c:pt>
                <c:pt idx="1">
                  <c:v>9.4470046082949302E-2</c:v>
                </c:pt>
                <c:pt idx="2">
                  <c:v>0.16359447004608296</c:v>
                </c:pt>
                <c:pt idx="3">
                  <c:v>0.12903225806451613</c:v>
                </c:pt>
                <c:pt idx="4">
                  <c:v>8.0645161290322578E-2</c:v>
                </c:pt>
                <c:pt idx="5">
                  <c:v>2.7649769585253458E-2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BD-4A91-9965-F4E65510AA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820880928"/>
        <c:axId val="820886504"/>
      </c:barChart>
      <c:catAx>
        <c:axId val="8208809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0886504"/>
        <c:crosses val="autoZero"/>
        <c:auto val="1"/>
        <c:lblAlgn val="ctr"/>
        <c:lblOffset val="100"/>
        <c:noMultiLvlLbl val="0"/>
      </c:catAx>
      <c:valAx>
        <c:axId val="8208865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088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518323066520624"/>
          <c:y val="0.29669031755645925"/>
          <c:w val="0.24626179254714917"/>
          <c:h val="0.150209108476825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999333032764982"/>
          <c:y val="1.4711708850704028E-3"/>
          <c:w val="0.76549553283535998"/>
          <c:h val="0.9449923910216028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7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90C3-4BEB-9FC6-F523C0DB333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Sheet1!$A$633:$A$653</c:f>
              <c:strCache>
                <c:ptCount val="21"/>
                <c:pt idx="0">
                  <c:v>Blue Prism</c:v>
                </c:pt>
                <c:pt idx="1">
                  <c:v>qliner</c:v>
                </c:pt>
                <c:pt idx="2">
                  <c:v>ReMouse</c:v>
                </c:pt>
                <c:pt idx="3">
                  <c:v>Hot Keyboard</c:v>
                </c:pt>
                <c:pt idx="4">
                  <c:v>KeyboardExpress</c:v>
                </c:pt>
                <c:pt idx="5">
                  <c:v>JitBit</c:v>
                </c:pt>
                <c:pt idx="6">
                  <c:v>MouseRecorder com</c:v>
                </c:pt>
                <c:pt idx="7">
                  <c:v>Macro Express</c:v>
                </c:pt>
                <c:pt idx="8">
                  <c:v>Automation Anywhere</c:v>
                </c:pt>
                <c:pt idx="9">
                  <c:v>WinAutomation</c:v>
                </c:pt>
                <c:pt idx="10">
                  <c:v>UI Path</c:v>
                </c:pt>
                <c:pt idx="11">
                  <c:v>PhraseExpress</c:v>
                </c:pt>
                <c:pt idx="12">
                  <c:v>iMacros</c:v>
                </c:pt>
                <c:pt idx="13">
                  <c:v>Selenium</c:v>
                </c:pt>
                <c:pt idx="14">
                  <c:v>Other</c:v>
                </c:pt>
                <c:pt idx="15">
                  <c:v>AutoIt</c:v>
                </c:pt>
                <c:pt idx="16">
                  <c:v>Autocorrect</c:v>
                </c:pt>
                <c:pt idx="17">
                  <c:v>None of the above</c:v>
                </c:pt>
                <c:pt idx="18">
                  <c:v>Windows PowerShell</c:v>
                </c:pt>
                <c:pt idx="19">
                  <c:v>Visual Basic / VBA</c:v>
                </c:pt>
                <c:pt idx="20">
                  <c:v>DOS / Batch files</c:v>
                </c:pt>
              </c:strCache>
            </c:strRef>
          </c:cat>
          <c:val>
            <c:numRef>
              <c:f>Sheet1!$C$633:$C$653</c:f>
              <c:numCache>
                <c:formatCode>###0.0%</c:formatCode>
                <c:ptCount val="21"/>
                <c:pt idx="0">
                  <c:v>4.0404040404040352E-3</c:v>
                </c:pt>
                <c:pt idx="1">
                  <c:v>4.0404040404040361E-3</c:v>
                </c:pt>
                <c:pt idx="2">
                  <c:v>1.2121212121212119E-2</c:v>
                </c:pt>
                <c:pt idx="3">
                  <c:v>1.4141414141414132E-2</c:v>
                </c:pt>
                <c:pt idx="4">
                  <c:v>1.4141414141414146E-2</c:v>
                </c:pt>
                <c:pt idx="5">
                  <c:v>1.8181818181818177E-2</c:v>
                </c:pt>
                <c:pt idx="6">
                  <c:v>2.8282828282828291E-2</c:v>
                </c:pt>
                <c:pt idx="7">
                  <c:v>3.4343434343434336E-2</c:v>
                </c:pt>
                <c:pt idx="8">
                  <c:v>3.8383838383838381E-2</c:v>
                </c:pt>
                <c:pt idx="9">
                  <c:v>4.0404040404040401E-2</c:v>
                </c:pt>
                <c:pt idx="10">
                  <c:v>4.0404040404040414E-2</c:v>
                </c:pt>
                <c:pt idx="11">
                  <c:v>4.6464646464646521E-2</c:v>
                </c:pt>
                <c:pt idx="12">
                  <c:v>5.4545454545454508E-2</c:v>
                </c:pt>
                <c:pt idx="13">
                  <c:v>0.12727272727272734</c:v>
                </c:pt>
                <c:pt idx="14">
                  <c:v>0.13535353535353534</c:v>
                </c:pt>
                <c:pt idx="15">
                  <c:v>0.14141414141414141</c:v>
                </c:pt>
                <c:pt idx="16">
                  <c:v>0.20606060606060597</c:v>
                </c:pt>
                <c:pt idx="17">
                  <c:v>0.22828282828282828</c:v>
                </c:pt>
                <c:pt idx="18">
                  <c:v>0.31717171717171749</c:v>
                </c:pt>
                <c:pt idx="19">
                  <c:v>0.33737373737373699</c:v>
                </c:pt>
                <c:pt idx="20">
                  <c:v>0.37979797979797991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22-41FF-AAC5-3CF6EA765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862353568"/>
        <c:axId val="862352912"/>
      </c:barChart>
      <c:catAx>
        <c:axId val="8623535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2352912"/>
        <c:crosses val="autoZero"/>
        <c:auto val="1"/>
        <c:lblAlgn val="ctr"/>
        <c:lblOffset val="100"/>
        <c:noMultiLvlLbl val="0"/>
      </c:catAx>
      <c:valAx>
        <c:axId val="862352912"/>
        <c:scaling>
          <c:orientation val="minMax"/>
          <c:max val="0.4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2353568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251479513758816"/>
          <c:y val="6.7103418725461259E-2"/>
          <c:w val="0.83028726219089266"/>
          <c:h val="0.8888155555341535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Sheet1!$D$64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Sheet1!$A$137:$A$138</c:f>
              <c:strCache>
                <c:ptCount val="2"/>
                <c:pt idx="0">
                  <c:v>iMacros</c:v>
                </c:pt>
                <c:pt idx="1">
                  <c:v>AutoIt</c:v>
                </c:pt>
              </c:strCache>
            </c:strRef>
          </c:cat>
          <c:val>
            <c:numRef>
              <c:f>Sheet1!$D$137:$D$138</c:f>
              <c:numCache>
                <c:formatCode>0.0%</c:formatCode>
                <c:ptCount val="2"/>
                <c:pt idx="0">
                  <c:v>5.5E-2</c:v>
                </c:pt>
                <c:pt idx="1">
                  <c:v>0.14099999999999999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22-477A-BF6D-60D6BC370158}"/>
            </c:ext>
          </c:extLst>
        </c:ser>
        <c:ser>
          <c:idx val="1"/>
          <c:order val="1"/>
          <c:tx>
            <c:strRef>
              <c:f>Sheet1!$C$85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Sheet1!$A$137:$A$138</c:f>
              <c:strCache>
                <c:ptCount val="2"/>
                <c:pt idx="0">
                  <c:v>iMacros</c:v>
                </c:pt>
                <c:pt idx="1">
                  <c:v>AutoIt</c:v>
                </c:pt>
              </c:strCache>
            </c:strRef>
          </c:cat>
          <c:val>
            <c:numRef>
              <c:f>Sheet1!$C$137:$C$138</c:f>
              <c:numCache>
                <c:formatCode>0.0%</c:formatCode>
                <c:ptCount val="2"/>
                <c:pt idx="0">
                  <c:v>7.5221238938053089E-2</c:v>
                </c:pt>
                <c:pt idx="1">
                  <c:v>0.25884955752212402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22-477A-BF6D-60D6BC3701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40339992"/>
        <c:axId val="740340648"/>
      </c:barChart>
      <c:catAx>
        <c:axId val="740339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0340648"/>
        <c:crosses val="autoZero"/>
        <c:auto val="1"/>
        <c:lblAlgn val="ctr"/>
        <c:lblOffset val="100"/>
        <c:noMultiLvlLbl val="0"/>
      </c:catAx>
      <c:valAx>
        <c:axId val="740340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033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273092123770458"/>
          <c:y val="0.4374162114423788"/>
          <c:w val="0.119854741252043"/>
          <c:h val="0.188406392490163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0980987808045"/>
          <c:y val="8.1061228123979773E-3"/>
          <c:w val="0.80059802213135522"/>
          <c:h val="0.9104847432587067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Sheet1!$A$713:$A$736</c:f>
              <c:strCache>
                <c:ptCount val="24"/>
                <c:pt idx="0">
                  <c:v>FORTRAN</c:v>
                </c:pt>
                <c:pt idx="1">
                  <c:v>ASP</c:v>
                </c:pt>
                <c:pt idx="2">
                  <c:v>ActionScript</c:v>
                </c:pt>
                <c:pt idx="3">
                  <c:v>Ruby</c:v>
                </c:pt>
                <c:pt idx="4">
                  <c:v>COBOL</c:v>
                </c:pt>
                <c:pt idx="5">
                  <c:v>Pascal</c:v>
                </c:pt>
                <c:pt idx="6">
                  <c:v>Perl</c:v>
                </c:pt>
                <c:pt idx="7">
                  <c:v>Selenium</c:v>
                </c:pt>
                <c:pt idx="8">
                  <c:v>AutoIt</c:v>
                </c:pt>
                <c:pt idx="9">
                  <c:v>LUA</c:v>
                </c:pt>
                <c:pt idx="10">
                  <c:v>C</c:v>
                </c:pt>
                <c:pt idx="11">
                  <c:v>Java</c:v>
                </c:pt>
                <c:pt idx="12">
                  <c:v>C++</c:v>
                </c:pt>
                <c:pt idx="13">
                  <c:v> NET</c:v>
                </c:pt>
                <c:pt idx="14">
                  <c:v>Other</c:v>
                </c:pt>
                <c:pt idx="15">
                  <c:v>PHP</c:v>
                </c:pt>
                <c:pt idx="16">
                  <c:v>C#</c:v>
                </c:pt>
                <c:pt idx="17">
                  <c:v>SQL</c:v>
                </c:pt>
                <c:pt idx="18">
                  <c:v>DOS / Batch Files</c:v>
                </c:pt>
                <c:pt idx="19">
                  <c:v>Visual Basic / VBA</c:v>
                </c:pt>
                <c:pt idx="20">
                  <c:v>HTML / CSS</c:v>
                </c:pt>
                <c:pt idx="21">
                  <c:v>JavaScript</c:v>
                </c:pt>
                <c:pt idx="22">
                  <c:v>Python</c:v>
                </c:pt>
                <c:pt idx="23">
                  <c:v>AutoHotkey / AHK</c:v>
                </c:pt>
              </c:strCache>
            </c:strRef>
          </c:cat>
          <c:val>
            <c:numRef>
              <c:f>Sheet1!$C$713:$C$736</c:f>
              <c:numCache>
                <c:formatCode>###0.0%</c:formatCode>
                <c:ptCount val="24"/>
                <c:pt idx="0">
                  <c:v>4.0404040404040378E-3</c:v>
                </c:pt>
                <c:pt idx="1">
                  <c:v>6.0606060606060563E-3</c:v>
                </c:pt>
                <c:pt idx="2">
                  <c:v>8.0808080808080843E-3</c:v>
                </c:pt>
                <c:pt idx="3">
                  <c:v>1.0101010101010093E-2</c:v>
                </c:pt>
                <c:pt idx="4">
                  <c:v>1.2121212121212119E-2</c:v>
                </c:pt>
                <c:pt idx="5">
                  <c:v>1.8181818181818188E-2</c:v>
                </c:pt>
                <c:pt idx="6">
                  <c:v>2.0202020202020193E-2</c:v>
                </c:pt>
                <c:pt idx="7">
                  <c:v>2.4242424242424225E-2</c:v>
                </c:pt>
                <c:pt idx="8">
                  <c:v>3.4343434343434349E-2</c:v>
                </c:pt>
                <c:pt idx="9">
                  <c:v>3.4343434343434356E-2</c:v>
                </c:pt>
                <c:pt idx="10">
                  <c:v>5.8585858585858554E-2</c:v>
                </c:pt>
                <c:pt idx="11">
                  <c:v>8.6868686868686817E-2</c:v>
                </c:pt>
                <c:pt idx="12">
                  <c:v>9.6969696969697011E-2</c:v>
                </c:pt>
                <c:pt idx="13">
                  <c:v>9.8989898989899017E-2</c:v>
                </c:pt>
                <c:pt idx="14">
                  <c:v>0.11111111111111104</c:v>
                </c:pt>
                <c:pt idx="15">
                  <c:v>0.11717171717171727</c:v>
                </c:pt>
                <c:pt idx="16">
                  <c:v>0.14141414141414138</c:v>
                </c:pt>
                <c:pt idx="17">
                  <c:v>0.19999999999999996</c:v>
                </c:pt>
                <c:pt idx="18">
                  <c:v>0.20808080808080798</c:v>
                </c:pt>
                <c:pt idx="19">
                  <c:v>0.25656565656565644</c:v>
                </c:pt>
                <c:pt idx="20">
                  <c:v>0.26666666666666677</c:v>
                </c:pt>
                <c:pt idx="21">
                  <c:v>0.28686868686868694</c:v>
                </c:pt>
                <c:pt idx="22">
                  <c:v>0.30303030303030304</c:v>
                </c:pt>
                <c:pt idx="23">
                  <c:v>0.68888888888888811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AA-4409-BC7B-795130D736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841881120"/>
        <c:axId val="841872920"/>
      </c:barChart>
      <c:catAx>
        <c:axId val="8418811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1872920"/>
        <c:crosses val="autoZero"/>
        <c:auto val="1"/>
        <c:lblAlgn val="ctr"/>
        <c:lblOffset val="100"/>
        <c:tickLblSkip val="1"/>
        <c:noMultiLvlLbl val="0"/>
      </c:catAx>
      <c:valAx>
        <c:axId val="841872920"/>
        <c:scaling>
          <c:orientation val="minMax"/>
          <c:max val="0.72000000000000008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1881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137919136947239"/>
          <c:y val="1.2637554120049587E-4"/>
          <c:w val="0.78224173761984461"/>
          <c:h val="0.9325970572009955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Sheet1!$C$64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Sheet1!$A$86:$A$93</c:f>
              <c:strCache>
                <c:ptCount val="8"/>
                <c:pt idx="0">
                  <c:v>ActionScript</c:v>
                </c:pt>
                <c:pt idx="1">
                  <c:v>Python</c:v>
                </c:pt>
                <c:pt idx="2">
                  <c:v>COBOL</c:v>
                </c:pt>
                <c:pt idx="3">
                  <c:v>Visual Basic</c:v>
                </c:pt>
                <c:pt idx="4">
                  <c:v>PHP</c:v>
                </c:pt>
                <c:pt idx="5">
                  <c:v>C</c:v>
                </c:pt>
                <c:pt idx="6">
                  <c:v>Java</c:v>
                </c:pt>
                <c:pt idx="7">
                  <c:v>C++</c:v>
                </c:pt>
              </c:strCache>
            </c:strRef>
          </c:cat>
          <c:val>
            <c:numRef>
              <c:f>Sheet1!$C$86:$C$93</c:f>
              <c:numCache>
                <c:formatCode>0%</c:formatCode>
                <c:ptCount val="8"/>
                <c:pt idx="0">
                  <c:v>2.4336283185840715E-2</c:v>
                </c:pt>
                <c:pt idx="1">
                  <c:v>0.19469026548672574</c:v>
                </c:pt>
                <c:pt idx="2">
                  <c:v>1.5486725663716809E-2</c:v>
                </c:pt>
                <c:pt idx="3">
                  <c:v>0.22123893805309727</c:v>
                </c:pt>
                <c:pt idx="4">
                  <c:v>0.17920353982300882</c:v>
                </c:pt>
                <c:pt idx="5">
                  <c:v>0.13053097345132758</c:v>
                </c:pt>
                <c:pt idx="6">
                  <c:v>0.15929203539823014</c:v>
                </c:pt>
                <c:pt idx="7">
                  <c:v>0.15707964601769919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6A-4642-9913-D61BE48DFEC2}"/>
            </c:ext>
          </c:extLst>
        </c:ser>
        <c:ser>
          <c:idx val="1"/>
          <c:order val="1"/>
          <c:tx>
            <c:strRef>
              <c:f>Sheet1!$D$64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Sheet1!$A$86:$A$93</c:f>
              <c:strCache>
                <c:ptCount val="8"/>
                <c:pt idx="0">
                  <c:v>ActionScript</c:v>
                </c:pt>
                <c:pt idx="1">
                  <c:v>Python</c:v>
                </c:pt>
                <c:pt idx="2">
                  <c:v>COBOL</c:v>
                </c:pt>
                <c:pt idx="3">
                  <c:v>Visual Basic</c:v>
                </c:pt>
                <c:pt idx="4">
                  <c:v>PHP</c:v>
                </c:pt>
                <c:pt idx="5">
                  <c:v>C</c:v>
                </c:pt>
                <c:pt idx="6">
                  <c:v>Java</c:v>
                </c:pt>
                <c:pt idx="7">
                  <c:v>C++</c:v>
                </c:pt>
              </c:strCache>
            </c:strRef>
          </c:cat>
          <c:val>
            <c:numRef>
              <c:f>Sheet1!$D$86:$D$93</c:f>
              <c:numCache>
                <c:formatCode>0%</c:formatCode>
                <c:ptCount val="8"/>
                <c:pt idx="0">
                  <c:v>9.2165898617511451E-3</c:v>
                </c:pt>
                <c:pt idx="1">
                  <c:v>0.30645161290322559</c:v>
                </c:pt>
                <c:pt idx="2">
                  <c:v>9.6774193548387163E-2</c:v>
                </c:pt>
                <c:pt idx="3">
                  <c:v>0.27880184331797225</c:v>
                </c:pt>
                <c:pt idx="4">
                  <c:v>0.1198156682027649</c:v>
                </c:pt>
                <c:pt idx="5">
                  <c:v>5.7603686635944701E-2</c:v>
                </c:pt>
                <c:pt idx="6">
                  <c:v>8.5253456221198176E-2</c:v>
                </c:pt>
                <c:pt idx="7">
                  <c:v>1.1520737327188946E-2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6A-4642-9913-D61BE48DFE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40339992"/>
        <c:axId val="740340648"/>
      </c:barChart>
      <c:catAx>
        <c:axId val="740339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0340648"/>
        <c:crosses val="autoZero"/>
        <c:auto val="1"/>
        <c:lblAlgn val="ctr"/>
        <c:lblOffset val="100"/>
        <c:noMultiLvlLbl val="0"/>
      </c:catAx>
      <c:valAx>
        <c:axId val="740340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033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2730920875128744"/>
          <c:y val="0.18510650450495697"/>
          <c:w val="0.119854741252043"/>
          <c:h val="0.188406392490163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Sheet1!$B$740</c:f>
              <c:strCache>
                <c:ptCount val="1"/>
                <c:pt idx="0">
                  <c:v>Worse than AHK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Sheet1!$A$749:$A$759</c:f>
              <c:strCache>
                <c:ptCount val="11"/>
                <c:pt idx="0">
                  <c:v>DOS / Batch files</c:v>
                </c:pt>
                <c:pt idx="1">
                  <c:v>PhraseExpress</c:v>
                </c:pt>
                <c:pt idx="2">
                  <c:v>Windows PowerShell</c:v>
                </c:pt>
                <c:pt idx="3">
                  <c:v>WinAutomation</c:v>
                </c:pt>
                <c:pt idx="4">
                  <c:v>AutoIt</c:v>
                </c:pt>
                <c:pt idx="5">
                  <c:v>iMacros</c:v>
                </c:pt>
                <c:pt idx="6">
                  <c:v>Visual Basic / VBA</c:v>
                </c:pt>
                <c:pt idx="7">
                  <c:v>Autocorrect (MS office)</c:v>
                </c:pt>
                <c:pt idx="8">
                  <c:v>Selenium</c:v>
                </c:pt>
                <c:pt idx="9">
                  <c:v>Automation Anywhere</c:v>
                </c:pt>
                <c:pt idx="10">
                  <c:v>UI Path</c:v>
                </c:pt>
              </c:strCache>
            </c:strRef>
          </c:cat>
          <c:val>
            <c:numRef>
              <c:f>Sheet1!$B$749:$B$759</c:f>
              <c:numCache>
                <c:formatCode>###0.0%</c:formatCode>
                <c:ptCount val="11"/>
                <c:pt idx="0">
                  <c:v>0.7595628415300546</c:v>
                </c:pt>
                <c:pt idx="1">
                  <c:v>0.60869565217391308</c:v>
                </c:pt>
                <c:pt idx="2">
                  <c:v>0.43046357615894038</c:v>
                </c:pt>
                <c:pt idx="3">
                  <c:v>0.38095238095238093</c:v>
                </c:pt>
                <c:pt idx="4">
                  <c:v>0.44117647058823528</c:v>
                </c:pt>
                <c:pt idx="5">
                  <c:v>0.6428571428571429</c:v>
                </c:pt>
                <c:pt idx="6">
                  <c:v>0.42944785276073622</c:v>
                </c:pt>
                <c:pt idx="7">
                  <c:v>0.63725490196078427</c:v>
                </c:pt>
                <c:pt idx="8">
                  <c:v>0.3728813559322034</c:v>
                </c:pt>
                <c:pt idx="9">
                  <c:v>0.55000000000000004</c:v>
                </c:pt>
                <c:pt idx="10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E1-4224-9BC7-3C01FAE4DD42}"/>
            </c:ext>
          </c:extLst>
        </c:ser>
        <c:ser>
          <c:idx val="1"/>
          <c:order val="1"/>
          <c:tx>
            <c:strRef>
              <c:f>Sheet1!$C$740</c:f>
              <c:strCache>
                <c:ptCount val="1"/>
                <c:pt idx="0">
                  <c:v>On-Par with AHK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Sheet1!$A$749:$A$759</c:f>
              <c:strCache>
                <c:ptCount val="11"/>
                <c:pt idx="0">
                  <c:v>DOS / Batch files</c:v>
                </c:pt>
                <c:pt idx="1">
                  <c:v>PhraseExpress</c:v>
                </c:pt>
                <c:pt idx="2">
                  <c:v>Windows PowerShell</c:v>
                </c:pt>
                <c:pt idx="3">
                  <c:v>WinAutomation</c:v>
                </c:pt>
                <c:pt idx="4">
                  <c:v>AutoIt</c:v>
                </c:pt>
                <c:pt idx="5">
                  <c:v>iMacros</c:v>
                </c:pt>
                <c:pt idx="6">
                  <c:v>Visual Basic / VBA</c:v>
                </c:pt>
                <c:pt idx="7">
                  <c:v>Autocorrect (MS office)</c:v>
                </c:pt>
                <c:pt idx="8">
                  <c:v>Selenium</c:v>
                </c:pt>
                <c:pt idx="9">
                  <c:v>Automation Anywhere</c:v>
                </c:pt>
                <c:pt idx="10">
                  <c:v>UI Path</c:v>
                </c:pt>
              </c:strCache>
            </c:strRef>
          </c:cat>
          <c:val>
            <c:numRef>
              <c:f>Sheet1!$C$749:$C$759</c:f>
              <c:numCache>
                <c:formatCode>###0.0%</c:formatCode>
                <c:ptCount val="11"/>
                <c:pt idx="0">
                  <c:v>0.20218579234972681</c:v>
                </c:pt>
                <c:pt idx="1">
                  <c:v>0.30434782608695654</c:v>
                </c:pt>
                <c:pt idx="2">
                  <c:v>0.47682119205298013</c:v>
                </c:pt>
                <c:pt idx="3">
                  <c:v>0.52380952380952384</c:v>
                </c:pt>
                <c:pt idx="4">
                  <c:v>0.45588235294117646</c:v>
                </c:pt>
                <c:pt idx="5">
                  <c:v>0.25</c:v>
                </c:pt>
                <c:pt idx="6">
                  <c:v>0.45398773006134968</c:v>
                </c:pt>
                <c:pt idx="7">
                  <c:v>0.24509803921568626</c:v>
                </c:pt>
                <c:pt idx="8">
                  <c:v>0.47457627118644069</c:v>
                </c:pt>
                <c:pt idx="9">
                  <c:v>0.25</c:v>
                </c:pt>
                <c:pt idx="1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E1-4224-9BC7-3C01FAE4DD42}"/>
            </c:ext>
          </c:extLst>
        </c:ser>
        <c:ser>
          <c:idx val="2"/>
          <c:order val="2"/>
          <c:tx>
            <c:strRef>
              <c:f>Sheet1!$D$740</c:f>
              <c:strCache>
                <c:ptCount val="1"/>
                <c:pt idx="0">
                  <c:v>Better than AHK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Sheet1!$A$749:$A$759</c:f>
              <c:strCache>
                <c:ptCount val="11"/>
                <c:pt idx="0">
                  <c:v>DOS / Batch files</c:v>
                </c:pt>
                <c:pt idx="1">
                  <c:v>PhraseExpress</c:v>
                </c:pt>
                <c:pt idx="2">
                  <c:v>Windows PowerShell</c:v>
                </c:pt>
                <c:pt idx="3">
                  <c:v>WinAutomation</c:v>
                </c:pt>
                <c:pt idx="4">
                  <c:v>AutoIt</c:v>
                </c:pt>
                <c:pt idx="5">
                  <c:v>iMacros</c:v>
                </c:pt>
                <c:pt idx="6">
                  <c:v>Visual Basic / VBA</c:v>
                </c:pt>
                <c:pt idx="7">
                  <c:v>Autocorrect (MS office)</c:v>
                </c:pt>
                <c:pt idx="8">
                  <c:v>Selenium</c:v>
                </c:pt>
                <c:pt idx="9">
                  <c:v>Automation Anywhere</c:v>
                </c:pt>
                <c:pt idx="10">
                  <c:v>UI Path</c:v>
                </c:pt>
              </c:strCache>
            </c:strRef>
          </c:cat>
          <c:val>
            <c:numRef>
              <c:f>Sheet1!$D$749:$D$759</c:f>
              <c:numCache>
                <c:formatCode>###0.0%</c:formatCode>
                <c:ptCount val="11"/>
                <c:pt idx="0">
                  <c:v>3.825136612021858E-2</c:v>
                </c:pt>
                <c:pt idx="1">
                  <c:v>8.6956521739130432E-2</c:v>
                </c:pt>
                <c:pt idx="2">
                  <c:v>9.2715231788079458E-2</c:v>
                </c:pt>
                <c:pt idx="3">
                  <c:v>9.5238095238095233E-2</c:v>
                </c:pt>
                <c:pt idx="4">
                  <c:v>0.10294117647058823</c:v>
                </c:pt>
                <c:pt idx="5">
                  <c:v>0.10714285714285714</c:v>
                </c:pt>
                <c:pt idx="6">
                  <c:v>0.11656441717791409</c:v>
                </c:pt>
                <c:pt idx="7">
                  <c:v>0.1176470588235294</c:v>
                </c:pt>
                <c:pt idx="8">
                  <c:v>0.15254237288135594</c:v>
                </c:pt>
                <c:pt idx="9">
                  <c:v>0.2</c:v>
                </c:pt>
                <c:pt idx="10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E1-4224-9BC7-3C01FAE4DD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32993640"/>
        <c:axId val="832985440"/>
      </c:barChart>
      <c:catAx>
        <c:axId val="8329936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2985440"/>
        <c:crosses val="autoZero"/>
        <c:auto val="1"/>
        <c:lblAlgn val="ctr"/>
        <c:lblOffset val="100"/>
        <c:noMultiLvlLbl val="0"/>
      </c:catAx>
      <c:valAx>
        <c:axId val="8329854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2993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Sheet1!$A$779:$A$781</c:f>
              <c:strCache>
                <c:ptCount val="3"/>
                <c:pt idx="0">
                  <c:v>Colleagues also edit / program in AutoHotkey</c:v>
                </c:pt>
                <c:pt idx="1">
                  <c:v>Supervisor likes that I use AutoHotkey at work</c:v>
                </c:pt>
                <c:pt idx="2">
                  <c:v>Share with colleagues / teammates</c:v>
                </c:pt>
              </c:strCache>
            </c:strRef>
          </c:cat>
          <c:val>
            <c:numRef>
              <c:f>Sheet1!$C$779:$C$781</c:f>
              <c:numCache>
                <c:formatCode>###0.0%</c:formatCode>
                <c:ptCount val="3"/>
                <c:pt idx="0">
                  <c:v>0.19246861924686198</c:v>
                </c:pt>
                <c:pt idx="1">
                  <c:v>0.5292887029288702</c:v>
                </c:pt>
                <c:pt idx="2">
                  <c:v>0.5899581589958165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FE-4CDA-96CD-8F739AB747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59248488"/>
        <c:axId val="758966608"/>
      </c:barChart>
      <c:catAx>
        <c:axId val="759248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8966608"/>
        <c:crosses val="autoZero"/>
        <c:auto val="1"/>
        <c:lblAlgn val="ctr"/>
        <c:lblOffset val="100"/>
        <c:noMultiLvlLbl val="0"/>
      </c:catAx>
      <c:valAx>
        <c:axId val="7589666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9248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Sheet1!$A$786:$A$788</c:f>
              <c:strCache>
                <c:ptCount val="3"/>
                <c:pt idx="0">
                  <c:v>I sell programs I create</c:v>
                </c:pt>
                <c:pt idx="1">
                  <c:v>Like to buy AHK programs</c:v>
                </c:pt>
                <c:pt idx="2">
                  <c:v>Like to get paid to code in AHK</c:v>
                </c:pt>
              </c:strCache>
            </c:strRef>
          </c:cat>
          <c:val>
            <c:numRef>
              <c:f>Sheet1!$C$786:$C$788</c:f>
              <c:numCache>
                <c:formatCode>###0.0%</c:formatCode>
                <c:ptCount val="3"/>
                <c:pt idx="0">
                  <c:v>7.5313807531380728E-2</c:v>
                </c:pt>
                <c:pt idx="1">
                  <c:v>0.30543933054393319</c:v>
                </c:pt>
                <c:pt idx="2">
                  <c:v>0.5271966527196652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89-4C1E-A9AB-6E06C003D7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59248488"/>
        <c:axId val="758966608"/>
      </c:barChart>
      <c:catAx>
        <c:axId val="759248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8966608"/>
        <c:crosses val="autoZero"/>
        <c:auto val="1"/>
        <c:lblAlgn val="ctr"/>
        <c:lblOffset val="100"/>
        <c:noMultiLvlLbl val="0"/>
      </c:catAx>
      <c:valAx>
        <c:axId val="7589666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9248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Sheet1!$B$853:$B$869</c:f>
              <c:strCache>
                <c:ptCount val="17"/>
                <c:pt idx="0">
                  <c:v>Recreational</c:v>
                </c:pt>
                <c:pt idx="1">
                  <c:v>Non-Profit</c:v>
                </c:pt>
                <c:pt idx="2">
                  <c:v>Agriculture</c:v>
                </c:pt>
                <c:pt idx="3">
                  <c:v>Legal</c:v>
                </c:pt>
                <c:pt idx="4">
                  <c:v>Transportation</c:v>
                </c:pt>
                <c:pt idx="5">
                  <c:v>Arts</c:v>
                </c:pt>
                <c:pt idx="6">
                  <c:v>Media</c:v>
                </c:pt>
                <c:pt idx="7">
                  <c:v>Consumer Goods</c:v>
                </c:pt>
                <c:pt idx="8">
                  <c:v>Construction</c:v>
                </c:pt>
                <c:pt idx="9">
                  <c:v>Government</c:v>
                </c:pt>
                <c:pt idx="10">
                  <c:v>Corporate</c:v>
                </c:pt>
                <c:pt idx="11">
                  <c:v>Finance</c:v>
                </c:pt>
                <c:pt idx="12">
                  <c:v>Manufacturing</c:v>
                </c:pt>
                <c:pt idx="13">
                  <c:v>Medical</c:v>
                </c:pt>
                <c:pt idx="14">
                  <c:v>Service</c:v>
                </c:pt>
                <c:pt idx="15">
                  <c:v>Educational</c:v>
                </c:pt>
                <c:pt idx="16">
                  <c:v>High Tech</c:v>
                </c:pt>
              </c:strCache>
            </c:strRef>
          </c:cat>
          <c:val>
            <c:numRef>
              <c:f>Sheet1!$C$853:$C$869</c:f>
              <c:numCache>
                <c:formatCode>###0.0%</c:formatCode>
                <c:ptCount val="17"/>
                <c:pt idx="0">
                  <c:v>2.6954177897574125E-3</c:v>
                </c:pt>
                <c:pt idx="1">
                  <c:v>8.0862533692722376E-3</c:v>
                </c:pt>
                <c:pt idx="2">
                  <c:v>1.078167115902965E-2</c:v>
                </c:pt>
                <c:pt idx="3">
                  <c:v>2.15633423180593E-2</c:v>
                </c:pt>
                <c:pt idx="4">
                  <c:v>2.6954177897574129E-2</c:v>
                </c:pt>
                <c:pt idx="5">
                  <c:v>2.964959568733154E-2</c:v>
                </c:pt>
                <c:pt idx="6">
                  <c:v>3.7735849056603772E-2</c:v>
                </c:pt>
                <c:pt idx="7">
                  <c:v>4.0431266846361183E-2</c:v>
                </c:pt>
                <c:pt idx="8">
                  <c:v>4.3126684636118601E-2</c:v>
                </c:pt>
                <c:pt idx="9">
                  <c:v>5.1212938005390833E-2</c:v>
                </c:pt>
                <c:pt idx="10">
                  <c:v>5.9299191374663079E-2</c:v>
                </c:pt>
                <c:pt idx="11">
                  <c:v>7.5471698113207544E-2</c:v>
                </c:pt>
                <c:pt idx="12">
                  <c:v>7.5471698113207544E-2</c:v>
                </c:pt>
                <c:pt idx="13">
                  <c:v>8.3557951482479784E-2</c:v>
                </c:pt>
                <c:pt idx="14">
                  <c:v>0.10242587601078167</c:v>
                </c:pt>
                <c:pt idx="15">
                  <c:v>0.11320754716981134</c:v>
                </c:pt>
                <c:pt idx="16">
                  <c:v>0.21832884097035041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FB-4652-ADCE-873C8CF434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85159680"/>
        <c:axId val="785158696"/>
      </c:barChart>
      <c:catAx>
        <c:axId val="785159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5158696"/>
        <c:crosses val="autoZero"/>
        <c:auto val="1"/>
        <c:lblAlgn val="ctr"/>
        <c:lblOffset val="100"/>
        <c:tickLblSkip val="1"/>
        <c:noMultiLvlLbl val="0"/>
      </c:catAx>
      <c:valAx>
        <c:axId val="7851586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5159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Sheet1!$B$875:$B$883</c:f>
              <c:strCache>
                <c:ptCount val="9"/>
                <c:pt idx="0">
                  <c:v>10,000+</c:v>
                </c:pt>
                <c:pt idx="1">
                  <c:v>5001-10,000</c:v>
                </c:pt>
                <c:pt idx="2">
                  <c:v>1,001-5,000</c:v>
                </c:pt>
                <c:pt idx="3">
                  <c:v>501-1,000</c:v>
                </c:pt>
                <c:pt idx="4">
                  <c:v>201-500</c:v>
                </c:pt>
                <c:pt idx="5">
                  <c:v>51-200</c:v>
                </c:pt>
                <c:pt idx="6">
                  <c:v>11-50</c:v>
                </c:pt>
                <c:pt idx="7">
                  <c:v>1-10</c:v>
                </c:pt>
                <c:pt idx="8">
                  <c:v>Myself</c:v>
                </c:pt>
              </c:strCache>
            </c:strRef>
          </c:cat>
          <c:val>
            <c:numRef>
              <c:f>Sheet1!$C$875:$C$883</c:f>
              <c:numCache>
                <c:formatCode>###0.0%</c:formatCode>
                <c:ptCount val="9"/>
                <c:pt idx="0">
                  <c:v>0.140625</c:v>
                </c:pt>
                <c:pt idx="1">
                  <c:v>7.8125E-2</c:v>
                </c:pt>
                <c:pt idx="2">
                  <c:v>9.8958333333333315E-2</c:v>
                </c:pt>
                <c:pt idx="3">
                  <c:v>6.7708333333333329E-2</c:v>
                </c:pt>
                <c:pt idx="4">
                  <c:v>7.5520833333333329E-2</c:v>
                </c:pt>
                <c:pt idx="5">
                  <c:v>0.1328125</c:v>
                </c:pt>
                <c:pt idx="6">
                  <c:v>0.12760416666666666</c:v>
                </c:pt>
                <c:pt idx="7">
                  <c:v>0.15364583333333334</c:v>
                </c:pt>
                <c:pt idx="8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C7-4093-B592-83F9BFCB37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85159680"/>
        <c:axId val="785158696"/>
      </c:barChart>
      <c:catAx>
        <c:axId val="785159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5158696"/>
        <c:crosses val="autoZero"/>
        <c:auto val="1"/>
        <c:lblAlgn val="ctr"/>
        <c:lblOffset val="100"/>
        <c:tickLblSkip val="1"/>
        <c:noMultiLvlLbl val="0"/>
      </c:catAx>
      <c:valAx>
        <c:axId val="785158696"/>
        <c:scaling>
          <c:orientation val="minMax"/>
          <c:max val="0.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5159680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Sheet1!$B$794:$B$820</c:f>
              <c:strCache>
                <c:ptCount val="27"/>
                <c:pt idx="0">
                  <c:v>Human Resources</c:v>
                </c:pt>
                <c:pt idx="1">
                  <c:v>Purchasing</c:v>
                </c:pt>
                <c:pt idx="2">
                  <c:v>Real Estate</c:v>
                </c:pt>
                <c:pt idx="3">
                  <c:v>Military and Protective Services</c:v>
                </c:pt>
                <c:pt idx="4">
                  <c:v>Finance</c:v>
                </c:pt>
                <c:pt idx="5">
                  <c:v>Business Development</c:v>
                </c:pt>
                <c:pt idx="6">
                  <c:v>Community and Social Services</c:v>
                </c:pt>
                <c:pt idx="7">
                  <c:v>Marketing</c:v>
                </c:pt>
                <c:pt idx="8">
                  <c:v>Product Management</c:v>
                </c:pt>
                <c:pt idx="9">
                  <c:v>Legal</c:v>
                </c:pt>
                <c:pt idx="10">
                  <c:v>Media and Communication</c:v>
                </c:pt>
                <c:pt idx="11">
                  <c:v>Quality Assurance</c:v>
                </c:pt>
                <c:pt idx="12">
                  <c:v>Research</c:v>
                </c:pt>
                <c:pt idx="13">
                  <c:v>Entrepreneurship</c:v>
                </c:pt>
                <c:pt idx="14">
                  <c:v>Sales</c:v>
                </c:pt>
                <c:pt idx="15">
                  <c:v>Accounting</c:v>
                </c:pt>
                <c:pt idx="16">
                  <c:v>Program and Project Management</c:v>
                </c:pt>
                <c:pt idx="17">
                  <c:v>Operations</c:v>
                </c:pt>
                <c:pt idx="18">
                  <c:v>Consulting</c:v>
                </c:pt>
                <c:pt idx="19">
                  <c:v>Education</c:v>
                </c:pt>
                <c:pt idx="20">
                  <c:v>Healthcare Services</c:v>
                </c:pt>
                <c:pt idx="21">
                  <c:v>Administrative</c:v>
                </c:pt>
                <c:pt idx="22">
                  <c:v>Arts and Design</c:v>
                </c:pt>
                <c:pt idx="23">
                  <c:v>Student</c:v>
                </c:pt>
                <c:pt idx="24">
                  <c:v>Engineering</c:v>
                </c:pt>
                <c:pt idx="25">
                  <c:v>Programming</c:v>
                </c:pt>
                <c:pt idx="26">
                  <c:v>Information Technology</c:v>
                </c:pt>
              </c:strCache>
            </c:strRef>
          </c:cat>
          <c:val>
            <c:numRef>
              <c:f>Sheet1!$C$794:$C$820</c:f>
              <c:numCache>
                <c:formatCode>###0.0%</c:formatCode>
                <c:ptCount val="27"/>
                <c:pt idx="0">
                  <c:v>2.403846153846154E-3</c:v>
                </c:pt>
                <c:pt idx="1">
                  <c:v>2.403846153846154E-3</c:v>
                </c:pt>
                <c:pt idx="2">
                  <c:v>2.403846153846154E-3</c:v>
                </c:pt>
                <c:pt idx="3">
                  <c:v>4.807692307692308E-3</c:v>
                </c:pt>
                <c:pt idx="4">
                  <c:v>7.2115384615384611E-3</c:v>
                </c:pt>
                <c:pt idx="5">
                  <c:v>9.6153846153846159E-3</c:v>
                </c:pt>
                <c:pt idx="6">
                  <c:v>9.6153846153846159E-3</c:v>
                </c:pt>
                <c:pt idx="7">
                  <c:v>9.6153846153846159E-3</c:v>
                </c:pt>
                <c:pt idx="8">
                  <c:v>9.6153846153846159E-3</c:v>
                </c:pt>
                <c:pt idx="9">
                  <c:v>1.2019230769230772E-2</c:v>
                </c:pt>
                <c:pt idx="10">
                  <c:v>1.2019230769230772E-2</c:v>
                </c:pt>
                <c:pt idx="11">
                  <c:v>1.4423076923076922E-2</c:v>
                </c:pt>
                <c:pt idx="12">
                  <c:v>1.4423076923076922E-2</c:v>
                </c:pt>
                <c:pt idx="13">
                  <c:v>1.9230769230769232E-2</c:v>
                </c:pt>
                <c:pt idx="14">
                  <c:v>2.1634615384615384E-2</c:v>
                </c:pt>
                <c:pt idx="15">
                  <c:v>2.4038461538461543E-2</c:v>
                </c:pt>
                <c:pt idx="16">
                  <c:v>2.8846153846153844E-2</c:v>
                </c:pt>
                <c:pt idx="17">
                  <c:v>3.125E-2</c:v>
                </c:pt>
                <c:pt idx="18">
                  <c:v>3.3653846153846152E-2</c:v>
                </c:pt>
                <c:pt idx="19">
                  <c:v>3.6057692307692304E-2</c:v>
                </c:pt>
                <c:pt idx="20">
                  <c:v>3.8461538461538464E-2</c:v>
                </c:pt>
                <c:pt idx="21">
                  <c:v>5.5288461538461536E-2</c:v>
                </c:pt>
                <c:pt idx="22">
                  <c:v>5.7692307692307689E-2</c:v>
                </c:pt>
                <c:pt idx="23">
                  <c:v>7.6923076923076927E-2</c:v>
                </c:pt>
                <c:pt idx="24">
                  <c:v>8.6538461538461536E-2</c:v>
                </c:pt>
                <c:pt idx="25">
                  <c:v>0.14903846153846154</c:v>
                </c:pt>
                <c:pt idx="26">
                  <c:v>0.23076923076923075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E8-4B3E-A066-41E7C5D48F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85159680"/>
        <c:axId val="785158696"/>
      </c:barChart>
      <c:catAx>
        <c:axId val="785159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5158696"/>
        <c:crosses val="autoZero"/>
        <c:auto val="1"/>
        <c:lblAlgn val="ctr"/>
        <c:lblOffset val="100"/>
        <c:tickLblSkip val="1"/>
        <c:noMultiLvlLbl val="0"/>
      </c:catAx>
      <c:valAx>
        <c:axId val="7851586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5159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68735815559184"/>
          <c:y val="0"/>
          <c:w val="0.75994951925628529"/>
          <c:h val="0.9075966726819597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Sheet1!$B$826:$B$830</c:f>
              <c:strCache>
                <c:ptCount val="5"/>
                <c:pt idx="0">
                  <c:v>More than 10 years</c:v>
                </c:pt>
                <c:pt idx="1">
                  <c:v>6 to 10 years</c:v>
                </c:pt>
                <c:pt idx="2">
                  <c:v>3 to 5 years</c:v>
                </c:pt>
                <c:pt idx="3">
                  <c:v>1 to 2 years</c:v>
                </c:pt>
                <c:pt idx="4">
                  <c:v>Less than 1 year</c:v>
                </c:pt>
              </c:strCache>
            </c:strRef>
          </c:cat>
          <c:val>
            <c:numRef>
              <c:f>Sheet1!$C$826:$C$830</c:f>
              <c:numCache>
                <c:formatCode>###0.0%</c:formatCode>
                <c:ptCount val="5"/>
                <c:pt idx="0">
                  <c:v>0.5758928571428571</c:v>
                </c:pt>
                <c:pt idx="1">
                  <c:v>0.14285714285714285</c:v>
                </c:pt>
                <c:pt idx="2">
                  <c:v>0.14508928571428573</c:v>
                </c:pt>
                <c:pt idx="3">
                  <c:v>5.5803571428571432E-2</c:v>
                </c:pt>
                <c:pt idx="4">
                  <c:v>8.0357142857142863E-2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85-40BC-91C7-60D51BF18D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85159680"/>
        <c:axId val="785158696"/>
      </c:barChart>
      <c:catAx>
        <c:axId val="785159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5158696"/>
        <c:crosses val="autoZero"/>
        <c:auto val="1"/>
        <c:lblAlgn val="ctr"/>
        <c:lblOffset val="100"/>
        <c:tickLblSkip val="1"/>
        <c:noMultiLvlLbl val="0"/>
      </c:catAx>
      <c:valAx>
        <c:axId val="7851586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5159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Sheet1!$B$836:$B$840</c:f>
              <c:strCache>
                <c:ptCount val="5"/>
                <c:pt idx="0">
                  <c:v>46+</c:v>
                </c:pt>
                <c:pt idx="1">
                  <c:v>36 to 45</c:v>
                </c:pt>
                <c:pt idx="2">
                  <c:v>26 to 35</c:v>
                </c:pt>
                <c:pt idx="3">
                  <c:v>18 to 25</c:v>
                </c:pt>
                <c:pt idx="4">
                  <c:v>Less than 18</c:v>
                </c:pt>
              </c:strCache>
            </c:strRef>
          </c:cat>
          <c:val>
            <c:numRef>
              <c:f>Sheet1!$C$836:$C$840</c:f>
              <c:numCache>
                <c:formatCode>###0.0%</c:formatCode>
                <c:ptCount val="5"/>
                <c:pt idx="0">
                  <c:v>0.28832951945080093</c:v>
                </c:pt>
                <c:pt idx="1">
                  <c:v>0.25400457665903892</c:v>
                </c:pt>
                <c:pt idx="2">
                  <c:v>0.29519450800915331</c:v>
                </c:pt>
                <c:pt idx="3">
                  <c:v>0.13501144164759726</c:v>
                </c:pt>
                <c:pt idx="4">
                  <c:v>2.7459954233409613E-2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C4-40AF-BD70-C20E29CFDA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85159680"/>
        <c:axId val="785158696"/>
      </c:barChart>
      <c:catAx>
        <c:axId val="785159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5158696"/>
        <c:crosses val="autoZero"/>
        <c:auto val="1"/>
        <c:lblAlgn val="ctr"/>
        <c:lblOffset val="100"/>
        <c:tickLblSkip val="1"/>
        <c:noMultiLvlLbl val="0"/>
      </c:catAx>
      <c:valAx>
        <c:axId val="7851586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5159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815429945502655E-2"/>
          <c:y val="3.628822854154895E-2"/>
          <c:w val="0.88895826745912743"/>
          <c:h val="0.9224378403360804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Sheet1!$B$846:$B$847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Sheet1!$C$846:$C$847</c:f>
              <c:numCache>
                <c:formatCode>###0.0%</c:formatCode>
                <c:ptCount val="2"/>
                <c:pt idx="0">
                  <c:v>3.2258064516129031E-2</c:v>
                </c:pt>
                <c:pt idx="1">
                  <c:v>0.967741935483871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79-4EF2-946C-A7FF94233F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85159680"/>
        <c:axId val="785158696"/>
      </c:barChart>
      <c:catAx>
        <c:axId val="785159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5158696"/>
        <c:crosses val="autoZero"/>
        <c:auto val="1"/>
        <c:lblAlgn val="ctr"/>
        <c:lblOffset val="100"/>
        <c:tickLblSkip val="1"/>
        <c:noMultiLvlLbl val="0"/>
      </c:catAx>
      <c:valAx>
        <c:axId val="785158696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5159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850751253398713"/>
          <c:y val="1.5222685109049562E-2"/>
          <c:w val="0.77307746711301806"/>
          <c:h val="0.8958821078552411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Sheet1!$B$900:$B$901</c:f>
              <c:strCache>
                <c:ptCount val="2"/>
                <c:pt idx="0">
                  <c:v>Willing to follow up</c:v>
                </c:pt>
                <c:pt idx="1">
                  <c:v>Signup for Newsletter</c:v>
                </c:pt>
              </c:strCache>
            </c:strRef>
          </c:cat>
          <c:val>
            <c:numRef>
              <c:f>Sheet1!$C$900:$C$901</c:f>
              <c:numCache>
                <c:formatCode>###0.0%</c:formatCode>
                <c:ptCount val="2"/>
                <c:pt idx="0">
                  <c:v>0.7388392857142857</c:v>
                </c:pt>
                <c:pt idx="1">
                  <c:v>0.48090277777777779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8E-4B22-AA6C-F7C8477F90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53786832"/>
        <c:axId val="753787816"/>
      </c:barChart>
      <c:catAx>
        <c:axId val="7537868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3787816"/>
        <c:crosses val="autoZero"/>
        <c:auto val="1"/>
        <c:lblAlgn val="ctr"/>
        <c:lblOffset val="100"/>
        <c:noMultiLvlLbl val="0"/>
      </c:catAx>
      <c:valAx>
        <c:axId val="753787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3786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5C3AA7-CD25-4A16-8278-83AF502FF328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D217D1-714E-40D5-B652-D04B8DB89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17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8819B-44C1-4A1B-8D73-87988B88F6F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877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2253F-F859-491C-A25B-296D1BB2973A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18034-BE83-4ED2-AF60-1B46DFE72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403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75" y="12700"/>
            <a:ext cx="12039600" cy="758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75" y="873124"/>
            <a:ext cx="12039600" cy="54832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2253F-F859-491C-A25B-296D1BB2973A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18034-BE83-4ED2-AF60-1B46DFE72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235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2253F-F859-491C-A25B-296D1BB2973A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18034-BE83-4ED2-AF60-1B46DFE72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473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4839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2253F-F859-491C-A25B-296D1BB2973A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18034-BE83-4ED2-AF60-1B46DFE72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17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2253F-F859-491C-A25B-296D1BB2973A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18034-BE83-4ED2-AF60-1B46DFE72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498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400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2253F-F859-491C-A25B-296D1BB2973A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18034-BE83-4ED2-AF60-1B46DFE72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489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2253F-F859-491C-A25B-296D1BB2973A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18034-BE83-4ED2-AF60-1B46DFE72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45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2253F-F859-491C-A25B-296D1BB2973A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18034-BE83-4ED2-AF60-1B46DFE72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898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2253F-F859-491C-A25B-296D1BB2973A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18034-BE83-4ED2-AF60-1B46DFE72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7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2253F-F859-491C-A25B-296D1BB2973A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18034-BE83-4ED2-AF60-1B46DFE72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641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2253F-F859-491C-A25B-296D1BB2973A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18034-BE83-4ED2-AF60-1B46DFE72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054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2253F-F859-491C-A25B-296D1BB2973A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18034-BE83-4ED2-AF60-1B46DFE72EAD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1F79D926-B9DB-470C-9601-7F008414F6E7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029062"/>
            <a:ext cx="838200" cy="82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885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jszapp.com/" TargetMode="External"/><Relationship Id="rId3" Type="http://schemas.openxmlformats.org/officeDocument/2006/relationships/hyperlink" Target="https://www.linkedin.com/in/joeglines/" TargetMode="External"/><Relationship Id="rId7" Type="http://schemas.openxmlformats.org/officeDocument/2006/relationships/hyperlink" Target="https://www.linkedin.com/in/jackie-otto-sztuk-70b56845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youtube.com/channel/UCR0Hs-Bgz1SgGCq_0kbzjjg?sub_confirmation=1" TargetMode="External"/><Relationship Id="rId5" Type="http://schemas.openxmlformats.org/officeDocument/2006/relationships/hyperlink" Target="mailto:Joe@the-Automator.com" TargetMode="External"/><Relationship Id="rId4" Type="http://schemas.openxmlformats.org/officeDocument/2006/relationships/hyperlink" Target="http://the-automator.com/" TargetMode="External"/><Relationship Id="rId9" Type="http://schemas.openxmlformats.org/officeDocument/2006/relationships/hyperlink" Target="mailto:Admin@jszapp.co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SeALfHMQ3zI" TargetMode="External"/><Relationship Id="rId2" Type="http://schemas.openxmlformats.org/officeDocument/2006/relationships/hyperlink" Target="https://youtu.be/16GDAxcIYXc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RszVnp7Scsc" TargetMode="External"/><Relationship Id="rId4" Type="http://schemas.openxmlformats.org/officeDocument/2006/relationships/hyperlink" Target="https://youtu.be/9r5sLmD7RX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-automator.com/mentor?src=wbnr" TargetMode="External"/><Relationship Id="rId2" Type="http://schemas.openxmlformats.org/officeDocument/2006/relationships/hyperlink" Target="https://mentorship.the-automator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autohotkey.com/boards/viewtopic.php?f=6&amp;t=80706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the-automator.com/News" TargetMode="Externa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347" y="731202"/>
            <a:ext cx="4883603" cy="39444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55th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dirty="0"/>
              <a:t> AutoHotkey Webinar  	         01 /2021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939566" y="4500538"/>
            <a:ext cx="10578518" cy="2257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/>
              <a:t>The Webinar will begin in a few minutes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>
                <a:hlinkClick r:id="rId3"/>
              </a:rPr>
              <a:t>Joe Glines</a:t>
            </a:r>
            <a:r>
              <a:rPr lang="en-US" sz="2400" dirty="0"/>
              <a:t>     </a:t>
            </a:r>
            <a:r>
              <a:rPr lang="en-US" sz="2400" dirty="0">
                <a:hlinkClick r:id="rId4"/>
              </a:rPr>
              <a:t>http://the-automator.com</a:t>
            </a:r>
            <a:r>
              <a:rPr lang="en-US" sz="2400" dirty="0"/>
              <a:t>  	</a:t>
            </a:r>
            <a:r>
              <a:rPr lang="en-US" sz="2400" dirty="0">
                <a:hlinkClick r:id="rId5"/>
              </a:rPr>
              <a:t>Joe@the-Automator.com</a:t>
            </a:r>
            <a:r>
              <a:rPr lang="en-US" sz="2400" dirty="0"/>
              <a:t>  </a:t>
            </a:r>
            <a:r>
              <a:rPr lang="en-US" sz="2400" dirty="0">
                <a:hlinkClick r:id="rId6"/>
              </a:rPr>
              <a:t>YouTube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hlinkClick r:id="rId7"/>
              </a:rPr>
              <a:t>Jackie Sztuk</a:t>
            </a:r>
            <a:r>
              <a:rPr lang="en-US" sz="2400" dirty="0"/>
              <a:t>  </a:t>
            </a:r>
            <a:r>
              <a:rPr lang="en-US" sz="2400" dirty="0">
                <a:hlinkClick r:id="rId8"/>
              </a:rPr>
              <a:t>https://jszapp.com</a:t>
            </a:r>
            <a:r>
              <a:rPr lang="en-US" sz="2400" dirty="0"/>
              <a:t>     		</a:t>
            </a:r>
            <a:r>
              <a:rPr lang="en-US" sz="2400" dirty="0">
                <a:hlinkClick r:id="rId9"/>
              </a:rPr>
              <a:t>Admin@jszapp.com</a:t>
            </a:r>
            <a:r>
              <a:rPr lang="en-US" sz="2400" dirty="0"/>
              <a:t>		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16848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Currently </a:t>
            </a:r>
            <a:r>
              <a:rPr lang="en-US" dirty="0">
                <a:solidFill>
                  <a:srgbClr val="FF0000"/>
                </a:solidFill>
              </a:rPr>
              <a:t>82</a:t>
            </a:r>
            <a:r>
              <a:rPr lang="en-US" dirty="0"/>
              <a:t> Registrants</a:t>
            </a:r>
          </a:p>
          <a:p>
            <a:r>
              <a:rPr lang="en-US" dirty="0"/>
              <a:t>Everyone starts off muted</a:t>
            </a:r>
          </a:p>
          <a:p>
            <a:r>
              <a:rPr lang="en-US" dirty="0"/>
              <a:t>“be nice”</a:t>
            </a:r>
          </a:p>
          <a:p>
            <a:pPr lvl="1"/>
            <a:r>
              <a:rPr lang="en-US" dirty="0"/>
              <a:t>Raise your hand if you have a question &amp; you’ll be unmuted in due time</a:t>
            </a:r>
          </a:p>
          <a:p>
            <a:pPr lvl="1"/>
            <a:r>
              <a:rPr lang="en-US" dirty="0"/>
              <a:t>Ask your question in the </a:t>
            </a:r>
            <a:r>
              <a:rPr lang="en-US" b="1" dirty="0"/>
              <a:t>chat</a:t>
            </a:r>
          </a:p>
          <a:p>
            <a:pPr lvl="1"/>
            <a:r>
              <a:rPr lang="en-US" dirty="0"/>
              <a:t>If your question is complicated, we’ll unmute you and you can ask directly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46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Announcements</a:t>
            </a:r>
            <a:endParaRPr lang="en-US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F7ADCE-BA59-4A26-A96A-D60B7A96FF42}"/>
              </a:ext>
            </a:extLst>
          </p:cNvPr>
          <p:cNvSpPr/>
          <p:nvPr/>
        </p:nvSpPr>
        <p:spPr>
          <a:xfrm>
            <a:off x="279133" y="1039529"/>
            <a:ext cx="1182714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/>
              <a:t>84</a:t>
            </a:r>
            <a:r>
              <a:rPr lang="en-US" sz="2000" dirty="0"/>
              <a:t> - How </a:t>
            </a:r>
            <a:r>
              <a:rPr lang="en-US" sz="2000" b="1" dirty="0"/>
              <a:t>AI /GPT-3 </a:t>
            </a:r>
            <a:r>
              <a:rPr lang="en-US" sz="2000" dirty="0"/>
              <a:t>is affecting our world </a:t>
            </a:r>
            <a:r>
              <a:rPr lang="en-US" sz="2000" dirty="0">
                <a:hlinkClick r:id="rId2"/>
              </a:rPr>
              <a:t>https://youtu.be/16GDAxcIYXc</a:t>
            </a:r>
            <a:r>
              <a:rPr lang="en-US" sz="2000" dirty="0"/>
              <a:t> </a:t>
            </a:r>
          </a:p>
          <a:p>
            <a:pPr>
              <a:lnSpc>
                <a:spcPct val="150000"/>
              </a:lnSpc>
            </a:pPr>
            <a:r>
              <a:rPr lang="en-US" sz="2000" b="1" dirty="0"/>
              <a:t>85</a:t>
            </a:r>
            <a:r>
              <a:rPr lang="en-US" sz="2000" dirty="0"/>
              <a:t> - Working with large RPA Vendors that don't </a:t>
            </a:r>
            <a:r>
              <a:rPr lang="en-US" sz="2000" b="1" dirty="0"/>
              <a:t>know what they're doing  </a:t>
            </a:r>
            <a:r>
              <a:rPr lang="en-US" sz="2000" dirty="0">
                <a:hlinkClick r:id="rId3"/>
              </a:rPr>
              <a:t>https://youtu.be/SeALfHMQ3zI</a:t>
            </a:r>
            <a:r>
              <a:rPr lang="en-US" sz="2000" dirty="0"/>
              <a:t> </a:t>
            </a:r>
          </a:p>
          <a:p>
            <a:pPr>
              <a:lnSpc>
                <a:spcPct val="150000"/>
              </a:lnSpc>
            </a:pPr>
            <a:r>
              <a:rPr lang="en-US" sz="2000" b="1" dirty="0"/>
              <a:t>86</a:t>
            </a:r>
            <a:r>
              <a:rPr lang="en-US" sz="2000" dirty="0"/>
              <a:t> - Bring back </a:t>
            </a:r>
            <a:r>
              <a:rPr lang="en-US" sz="2000" b="1" dirty="0"/>
              <a:t>Personalization</a:t>
            </a:r>
            <a:r>
              <a:rPr lang="en-US" sz="2000" dirty="0"/>
              <a:t> to computers  </a:t>
            </a:r>
            <a:r>
              <a:rPr lang="en-US" sz="2000" dirty="0">
                <a:hlinkClick r:id="rId4"/>
              </a:rPr>
              <a:t>https://youtu.be/9r5sLmD7RX0</a:t>
            </a:r>
            <a:r>
              <a:rPr lang="en-US" sz="2000" dirty="0"/>
              <a:t> </a:t>
            </a:r>
          </a:p>
          <a:p>
            <a:pPr>
              <a:lnSpc>
                <a:spcPct val="150000"/>
              </a:lnSpc>
            </a:pPr>
            <a:r>
              <a:rPr lang="en-US" sz="2000" b="1" dirty="0"/>
              <a:t>87</a:t>
            </a:r>
            <a:r>
              <a:rPr lang="en-US" sz="2000" dirty="0"/>
              <a:t> - Swiping on BlueStacks (</a:t>
            </a:r>
            <a:r>
              <a:rPr lang="en-US" sz="2000" b="1" dirty="0"/>
              <a:t>the final cut</a:t>
            </a:r>
            <a:r>
              <a:rPr lang="en-US" sz="2000" dirty="0"/>
              <a:t>) </a:t>
            </a:r>
            <a:r>
              <a:rPr lang="en-US" sz="2000" dirty="0">
                <a:hlinkClick r:id="rId5"/>
              </a:rPr>
              <a:t>https://youtu.be/RszVnp7Scsc</a:t>
            </a:r>
            <a:r>
              <a:rPr lang="en-US" sz="2000" dirty="0"/>
              <a:t> </a:t>
            </a:r>
          </a:p>
          <a:p>
            <a:pPr>
              <a:lnSpc>
                <a:spcPct val="150000"/>
              </a:lnSpc>
            </a:pPr>
            <a:endParaRPr lang="en-US" sz="2000" dirty="0"/>
          </a:p>
          <a:p>
            <a:pPr>
              <a:lnSpc>
                <a:spcPct val="150000"/>
              </a:lnSpc>
            </a:pPr>
            <a:r>
              <a:rPr lang="en-US" sz="2000" dirty="0"/>
              <a:t>New AutoHotkey Podcast Format </a:t>
            </a:r>
            <a:r>
              <a:rPr lang="en-US" sz="2000" b="1" dirty="0"/>
              <a:t>coming soon</a:t>
            </a:r>
            <a:r>
              <a:rPr lang="en-US" sz="2000" dirty="0"/>
              <a:t>!  "The Automator's Podcast"  </a:t>
            </a:r>
            <a:r>
              <a:rPr lang="en-US" sz="2000" dirty="0">
                <a:sym typeface="Wingdings" panose="05000000000000000000" pitchFamily="2" charset="2"/>
              </a:rPr>
              <a:t></a:t>
            </a:r>
            <a:endParaRPr lang="en-US" sz="2000" dirty="0"/>
          </a:p>
          <a:p>
            <a:endParaRPr lang="en-US" sz="2000" dirty="0">
              <a:latin typeface="Roboto" panose="02000000000000000000" pitchFamily="2" charset="0"/>
            </a:endParaRP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80055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1C8D7-C024-4666-8296-773ADDAEB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AutoHotkey Mentorship site: </a:t>
            </a:r>
            <a:r>
              <a:rPr lang="en-US" sz="4000" dirty="0"/>
              <a:t>Want to </a:t>
            </a:r>
            <a:r>
              <a:rPr lang="en-US" sz="4000" b="1" dirty="0">
                <a:solidFill>
                  <a:srgbClr val="7030A0"/>
                </a:solidFill>
              </a:rPr>
              <a:t>Learn</a:t>
            </a:r>
            <a:r>
              <a:rPr lang="en-US" sz="4000" dirty="0"/>
              <a:t> / Able to </a:t>
            </a:r>
            <a:r>
              <a:rPr lang="en-US" sz="4000" b="1" dirty="0">
                <a:solidFill>
                  <a:srgbClr val="0070C0"/>
                </a:solidFill>
              </a:rPr>
              <a:t>Teach</a:t>
            </a:r>
            <a:endParaRPr lang="en-US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68EB386-0E2E-4A5B-ADBD-C2B97BD363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4352343"/>
              </p:ext>
            </p:extLst>
          </p:nvPr>
        </p:nvGraphicFramePr>
        <p:xfrm>
          <a:off x="240041" y="1513621"/>
          <a:ext cx="6788987" cy="47689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2380">
                  <a:extLst>
                    <a:ext uri="{9D8B030D-6E8A-4147-A177-3AD203B41FA5}">
                      <a16:colId xmlns:a16="http://schemas.microsoft.com/office/drawing/2014/main" val="2271825723"/>
                    </a:ext>
                  </a:extLst>
                </a:gridCol>
                <a:gridCol w="3426607">
                  <a:extLst>
                    <a:ext uri="{9D8B030D-6E8A-4147-A177-3AD203B41FA5}">
                      <a16:colId xmlns:a16="http://schemas.microsoft.com/office/drawing/2014/main" val="1325113239"/>
                    </a:ext>
                  </a:extLst>
                </a:gridCol>
              </a:tblGrid>
              <a:tr h="39741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API calls / Webservice APIs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MS Word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68740659"/>
                  </a:ext>
                </a:extLst>
              </a:tr>
              <a:tr h="39741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Automating programs with Controls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Programming with Classes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30895727"/>
                  </a:ext>
                </a:extLst>
              </a:tr>
              <a:tr h="39741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DLL Calls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Programming with Functions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79310101"/>
                  </a:ext>
                </a:extLst>
              </a:tr>
              <a:tr h="39741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Document Object Model (DOM)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Programming with Objects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10509161"/>
                  </a:ext>
                </a:extLst>
              </a:tr>
              <a:tr h="39741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File &amp; Folder manipulation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Regular Expressions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99135236"/>
                  </a:ext>
                </a:extLst>
              </a:tr>
              <a:tr h="39741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Gaming Automation / Botting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Send Message / Post Message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03158752"/>
                  </a:ext>
                </a:extLst>
              </a:tr>
              <a:tr h="39741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GUIs (Graphical User Interface)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SQL Database Storage / Usage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50373034"/>
                  </a:ext>
                </a:extLst>
              </a:tr>
              <a:tr h="39741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Image Creation / Manipulation with GDIP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Text Manipulation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18106835"/>
                  </a:ext>
                </a:extLst>
              </a:tr>
              <a:tr h="39741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JSON Storage / Usage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Web Scraping with Chrome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3932045"/>
                  </a:ext>
                </a:extLst>
              </a:tr>
              <a:tr h="39741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MS Excel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Web Scraping with IE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33786794"/>
                  </a:ext>
                </a:extLst>
              </a:tr>
              <a:tr h="39741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MS Outlook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XML Storage / Usage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78163986"/>
                  </a:ext>
                </a:extLst>
              </a:tr>
              <a:tr h="39741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MS PowerPoint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78472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E8AF6E8-E0AF-45B5-A3B0-336BCBE8E8F0}"/>
              </a:ext>
            </a:extLst>
          </p:cNvPr>
          <p:cNvSpPr txBox="1"/>
          <p:nvPr/>
        </p:nvSpPr>
        <p:spPr>
          <a:xfrm>
            <a:off x="7283520" y="1343797"/>
            <a:ext cx="48227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Other topics: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Willing to pay Mentor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Needing to get paid for time being a Mentor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Primary Language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use AutoHotkey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Contact information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432F14-D44A-4005-A321-B2BBE7944A5C}"/>
              </a:ext>
            </a:extLst>
          </p:cNvPr>
          <p:cNvSpPr txBox="1"/>
          <p:nvPr/>
        </p:nvSpPr>
        <p:spPr>
          <a:xfrm>
            <a:off x="841401" y="794961"/>
            <a:ext cx="89787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2"/>
              </a:rPr>
              <a:t>https://Mentorship.the-Automator.com</a:t>
            </a:r>
            <a:endParaRPr lang="en-US" sz="2400" dirty="0">
              <a:hlinkClick r:id="rId3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53835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421AD-6724-4484-9725-1BAAEE929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Script Highlight</a:t>
            </a:r>
            <a:r>
              <a:rPr lang="en-US" dirty="0"/>
              <a:t>: SetClipboardHTML() by </a:t>
            </a:r>
            <a:r>
              <a:rPr lang="en-US" b="1" dirty="0"/>
              <a:t>SKAN</a:t>
            </a:r>
            <a:r>
              <a:rPr lang="en-US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6B03A5-33C3-4AAA-AE50-F22CA705AA90}"/>
              </a:ext>
            </a:extLst>
          </p:cNvPr>
          <p:cNvSpPr txBox="1"/>
          <p:nvPr/>
        </p:nvSpPr>
        <p:spPr>
          <a:xfrm>
            <a:off x="0" y="1257284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600" b="1" dirty="0">
              <a:solidFill>
                <a:srgbClr val="707070"/>
              </a:solidFill>
              <a:latin typeface="Courier New" panose="02070309020205020404" pitchFamily="49" charset="0"/>
            </a:endParaRPr>
          </a:p>
          <a:p>
            <a:r>
              <a:rPr lang="en-US" sz="1600" b="1" i="0" dirty="0">
                <a:solidFill>
                  <a:srgbClr val="707070"/>
                </a:solidFill>
                <a:latin typeface="Courier New" panose="02070309020205020404" pitchFamily="49" charset="0"/>
                <a:hlinkClick r:id="rId2"/>
              </a:rPr>
              <a:t>https://www.autohotkey.com/boards/viewtopic.php?f=6&amp;t=80706</a:t>
            </a:r>
            <a:r>
              <a:rPr lang="en-US" sz="1600" b="1" i="0" dirty="0">
                <a:solidFill>
                  <a:srgbClr val="707070"/>
                </a:solidFill>
                <a:latin typeface="Courier New" panose="02070309020205020404" pitchFamily="49" charset="0"/>
              </a:rPr>
              <a:t> </a:t>
            </a:r>
          </a:p>
          <a:p>
            <a:endParaRPr lang="en-US" sz="1600" b="1" dirty="0">
              <a:solidFill>
                <a:srgbClr val="707070"/>
              </a:solidFill>
              <a:latin typeface="Courier New" panose="02070309020205020404" pitchFamily="49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5F7D1A-1DBC-48FE-BD16-5F30ABA32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95" y="2088281"/>
            <a:ext cx="11220641" cy="402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787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19735-36D1-443C-B3B8-95662B428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46095"/>
            <a:ext cx="9144000" cy="86386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2021 AutoHotkey User Survey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09AD1F-F83D-443A-BE79-FD939505F3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Jan 2021</a:t>
            </a:r>
          </a:p>
        </p:txBody>
      </p:sp>
    </p:spTree>
    <p:extLst>
      <p:ext uri="{BB962C8B-B14F-4D97-AF65-F5344CB8AC3E}">
        <p14:creationId xmlns:p14="http://schemas.microsoft.com/office/powerpoint/2010/main" val="3474762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4D89-A2C6-429B-BF04-946EAA9E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129 partials, </a:t>
            </a:r>
            <a:r>
              <a:rPr lang="en-US" b="1" dirty="0"/>
              <a:t>447 completes </a:t>
            </a:r>
            <a:r>
              <a:rPr lang="en-US" dirty="0"/>
              <a:t>from </a:t>
            </a:r>
            <a:r>
              <a:rPr lang="en-US" b="1" dirty="0"/>
              <a:t>61</a:t>
            </a:r>
            <a:r>
              <a:rPr lang="en-US" dirty="0"/>
              <a:t> countries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2EA67D-777F-4440-9E43-3BC706BF58DF}"/>
              </a:ext>
            </a:extLst>
          </p:cNvPr>
          <p:cNvSpPr txBox="1"/>
          <p:nvPr/>
        </p:nvSpPr>
        <p:spPr>
          <a:xfrm>
            <a:off x="10639425" y="6391275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N=576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AB0835-AB15-4202-998B-7466E89B95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00" r="4844" b="21136"/>
          <a:stretch/>
        </p:blipFill>
        <p:spPr>
          <a:xfrm>
            <a:off x="189547" y="995617"/>
            <a:ext cx="11859164" cy="511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196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4D89-A2C6-429B-BF04-946EAA9E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 of Respondents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2EA67D-777F-4440-9E43-3BC706BF58DF}"/>
              </a:ext>
            </a:extLst>
          </p:cNvPr>
          <p:cNvSpPr txBox="1"/>
          <p:nvPr/>
        </p:nvSpPr>
        <p:spPr>
          <a:xfrm>
            <a:off x="10639425" y="6391275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N=440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9C5DC10-3CCF-443D-99B5-8B180E376169}"/>
              </a:ext>
            </a:extLst>
          </p:cNvPr>
          <p:cNvGraphicFramePr>
            <a:graphicFrameLocks/>
          </p:cNvGraphicFramePr>
          <p:nvPr/>
        </p:nvGraphicFramePr>
        <p:xfrm>
          <a:off x="60960" y="931817"/>
          <a:ext cx="11540490" cy="5146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882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4D89-A2C6-429B-BF04-946EAA9E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became aware of AutoHotkey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2EA67D-777F-4440-9E43-3BC706BF58DF}"/>
              </a:ext>
            </a:extLst>
          </p:cNvPr>
          <p:cNvSpPr txBox="1"/>
          <p:nvPr/>
        </p:nvSpPr>
        <p:spPr>
          <a:xfrm>
            <a:off x="10639425" y="6391275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N=486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D4F8A06-2B08-4F9F-9EC4-D91CDD85BE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0333748"/>
              </p:ext>
            </p:extLst>
          </p:nvPr>
        </p:nvGraphicFramePr>
        <p:xfrm>
          <a:off x="522514" y="914401"/>
          <a:ext cx="11272477" cy="5232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76477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4D89-A2C6-429B-BF04-946EAA9E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Years using AutoHotkey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97727B17-5DDE-4A78-9F7D-534127F314B1}"/>
              </a:ext>
            </a:extLst>
          </p:cNvPr>
          <p:cNvGraphicFramePr>
            <a:graphicFrameLocks/>
          </p:cNvGraphicFramePr>
          <p:nvPr/>
        </p:nvGraphicFramePr>
        <p:xfrm>
          <a:off x="-1" y="600075"/>
          <a:ext cx="11296651" cy="5724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712EA67D-777F-4440-9E43-3BC706BF58DF}"/>
              </a:ext>
            </a:extLst>
          </p:cNvPr>
          <p:cNvSpPr txBox="1"/>
          <p:nvPr/>
        </p:nvSpPr>
        <p:spPr>
          <a:xfrm>
            <a:off x="10639425" y="6391275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N=572</a:t>
            </a:r>
          </a:p>
        </p:txBody>
      </p:sp>
    </p:spTree>
    <p:extLst>
      <p:ext uri="{BB962C8B-B14F-4D97-AF65-F5344CB8AC3E}">
        <p14:creationId xmlns:p14="http://schemas.microsoft.com/office/powerpoint/2010/main" val="2982748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4D89-A2C6-429B-BF04-946EAA9E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Regularly use AutoHotkey for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2EA67D-777F-4440-9E43-3BC706BF58DF}"/>
              </a:ext>
            </a:extLst>
          </p:cNvPr>
          <p:cNvSpPr txBox="1"/>
          <p:nvPr/>
        </p:nvSpPr>
        <p:spPr>
          <a:xfrm>
            <a:off x="11229975" y="6488668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N=576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84A7EBC-DA3E-4672-BE27-460BB76C38C3}"/>
              </a:ext>
            </a:extLst>
          </p:cNvPr>
          <p:cNvGraphicFramePr>
            <a:graphicFrameLocks/>
          </p:cNvGraphicFramePr>
          <p:nvPr/>
        </p:nvGraphicFramePr>
        <p:xfrm>
          <a:off x="235131" y="816952"/>
          <a:ext cx="11486606" cy="5671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33169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742FB-71F4-424E-A83A-6B8019F61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 in how using AutoHotkey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134BD5F-7819-4116-A59D-BC0D6681F40B}"/>
              </a:ext>
            </a:extLst>
          </p:cNvPr>
          <p:cNvGraphicFramePr>
            <a:graphicFrameLocks/>
          </p:cNvGraphicFramePr>
          <p:nvPr/>
        </p:nvGraphicFramePr>
        <p:xfrm>
          <a:off x="0" y="924790"/>
          <a:ext cx="11762509" cy="562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01184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C20A5-3F3E-4801-BAD3-1C4FA8F01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Additive Tree – AutoHotkey usage</a:t>
            </a:r>
          </a:p>
        </p:txBody>
      </p:sp>
      <p:grpSp>
        <p:nvGrpSpPr>
          <p:cNvPr id="96" name="Canvas 103">
            <a:extLst>
              <a:ext uri="{FF2B5EF4-FFF2-40B4-BE49-F238E27FC236}">
                <a16:creationId xmlns:a16="http://schemas.microsoft.com/office/drawing/2014/main" id="{66A751C4-3005-4F37-A878-AAC477917B91}"/>
              </a:ext>
            </a:extLst>
          </p:cNvPr>
          <p:cNvGrpSpPr/>
          <p:nvPr/>
        </p:nvGrpSpPr>
        <p:grpSpPr>
          <a:xfrm>
            <a:off x="825213" y="1072805"/>
            <a:ext cx="13176068" cy="8011886"/>
            <a:chOff x="199720" y="89471"/>
            <a:chExt cx="5520995" cy="4900994"/>
          </a:xfrm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A300A0A3-B01C-4355-BE66-11C0A049AEDC}"/>
                </a:ext>
              </a:extLst>
            </p:cNvPr>
            <p:cNvSpPr/>
            <p:nvPr/>
          </p:nvSpPr>
          <p:spPr>
            <a:xfrm>
              <a:off x="1309370" y="1798955"/>
              <a:ext cx="4411345" cy="319151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6AF2D2F5-9BE6-4D03-960D-9EE00AA3D3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7850" y="89471"/>
              <a:ext cx="524157" cy="133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>
                  <a:solidFill>
                    <a:srgbClr val="7030A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Web Services APIs</a:t>
              </a:r>
              <a:endPara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9" name="Line 7">
              <a:extLst>
                <a:ext uri="{FF2B5EF4-FFF2-40B4-BE49-F238E27FC236}">
                  <a16:creationId xmlns:a16="http://schemas.microsoft.com/office/drawing/2014/main" id="{C295E70D-B740-4AB0-949A-7F80052362D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17575" y="160591"/>
              <a:ext cx="83820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AF7DC2E1-CDFB-47B3-AE40-2E544B86B2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2655" y="217741"/>
              <a:ext cx="629638" cy="133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>
                  <a:solidFill>
                    <a:srgbClr val="7030A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Webpage Manipulation</a:t>
              </a:r>
              <a:endPara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1" name="Line 9">
              <a:extLst>
                <a:ext uri="{FF2B5EF4-FFF2-40B4-BE49-F238E27FC236}">
                  <a16:creationId xmlns:a16="http://schemas.microsoft.com/office/drawing/2014/main" id="{E849432E-47FD-46E0-A07B-2E69701AB9A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93470" y="288861"/>
              <a:ext cx="100647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DDCF3A2-065A-4115-9C82-9A49BB4011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0710" y="346646"/>
              <a:ext cx="386488" cy="133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>
                  <a:solidFill>
                    <a:srgbClr val="7030A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Web Scraping</a:t>
              </a:r>
              <a:endPara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3" name="Line 11">
              <a:extLst>
                <a:ext uri="{FF2B5EF4-FFF2-40B4-BE49-F238E27FC236}">
                  <a16:creationId xmlns:a16="http://schemas.microsoft.com/office/drawing/2014/main" id="{049FF840-C01F-4FE2-9061-182BA629B5A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93470" y="417766"/>
              <a:ext cx="68453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4" name="Line 12">
              <a:extLst>
                <a:ext uri="{FF2B5EF4-FFF2-40B4-BE49-F238E27FC236}">
                  <a16:creationId xmlns:a16="http://schemas.microsoft.com/office/drawing/2014/main" id="{A00C2680-8236-42F5-AD2D-2AEC0FB437A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17575" y="353631"/>
              <a:ext cx="17589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" name="Line 13">
              <a:extLst>
                <a:ext uri="{FF2B5EF4-FFF2-40B4-BE49-F238E27FC236}">
                  <a16:creationId xmlns:a16="http://schemas.microsoft.com/office/drawing/2014/main" id="{69B5FA1C-7C38-40A6-A768-177C199377F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93470" y="288861"/>
              <a:ext cx="0" cy="12890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" name="Line 14">
              <a:extLst>
                <a:ext uri="{FF2B5EF4-FFF2-40B4-BE49-F238E27FC236}">
                  <a16:creationId xmlns:a16="http://schemas.microsoft.com/office/drawing/2014/main" id="{62FB21C2-CA8C-443D-9FAE-7488BDC82F7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73405" y="257111"/>
              <a:ext cx="34417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7" name="Line 15">
              <a:extLst>
                <a:ext uri="{FF2B5EF4-FFF2-40B4-BE49-F238E27FC236}">
                  <a16:creationId xmlns:a16="http://schemas.microsoft.com/office/drawing/2014/main" id="{46E97415-A966-4624-86F7-78E3767514F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17575" y="160591"/>
              <a:ext cx="0" cy="19304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51182A87-00F3-4331-A02F-3828D9DB10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8845" y="474916"/>
              <a:ext cx="938801" cy="133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>
                  <a:solidFill>
                    <a:srgbClr val="7030A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SQL / Database access &amp; Storage</a:t>
              </a:r>
              <a:endPara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9" name="Line 17">
              <a:extLst>
                <a:ext uri="{FF2B5EF4-FFF2-40B4-BE49-F238E27FC236}">
                  <a16:creationId xmlns:a16="http://schemas.microsoft.com/office/drawing/2014/main" id="{8D90C3D9-D1C3-4B8A-B8A4-D81F34ED6A1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73405" y="546036"/>
              <a:ext cx="152273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0" name="Line 18">
              <a:extLst>
                <a:ext uri="{FF2B5EF4-FFF2-40B4-BE49-F238E27FC236}">
                  <a16:creationId xmlns:a16="http://schemas.microsoft.com/office/drawing/2014/main" id="{60DDD026-7744-48EF-A184-5CDDE81B759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11175" y="401256"/>
              <a:ext cx="6223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1" name="Line 19">
              <a:extLst>
                <a:ext uri="{FF2B5EF4-FFF2-40B4-BE49-F238E27FC236}">
                  <a16:creationId xmlns:a16="http://schemas.microsoft.com/office/drawing/2014/main" id="{71554438-21D7-4263-B0C8-106B24EDB21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73405" y="257111"/>
              <a:ext cx="0" cy="28892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3FBCCBBC-6D26-44AD-9875-B011A32EA7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6860" y="603821"/>
              <a:ext cx="418460" cy="133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>
                  <a:solidFill>
                    <a:srgbClr val="0070C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Object oriented</a:t>
              </a:r>
              <a:endPara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13" name="Line 21">
              <a:extLst>
                <a:ext uri="{FF2B5EF4-FFF2-40B4-BE49-F238E27FC236}">
                  <a16:creationId xmlns:a16="http://schemas.microsoft.com/office/drawing/2014/main" id="{3EFEBD8C-DF54-43D6-86B6-7356AC38A3A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21055" y="674941"/>
              <a:ext cx="63373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0638AD9F-06FF-42B4-94BF-05A0DDD4CA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7055" y="732091"/>
              <a:ext cx="1174778" cy="133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>
                  <a:solidFill>
                    <a:srgbClr val="0070C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Manipulate other programs/objects w/COM</a:t>
              </a:r>
              <a:endPara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15" name="Line 23">
              <a:extLst>
                <a:ext uri="{FF2B5EF4-FFF2-40B4-BE49-F238E27FC236}">
                  <a16:creationId xmlns:a16="http://schemas.microsoft.com/office/drawing/2014/main" id="{D1DC3395-BF8B-473C-82BC-AF492CC5996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21055" y="803211"/>
              <a:ext cx="92329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6" name="Line 24">
              <a:extLst>
                <a:ext uri="{FF2B5EF4-FFF2-40B4-BE49-F238E27FC236}">
                  <a16:creationId xmlns:a16="http://schemas.microsoft.com/office/drawing/2014/main" id="{B69F5107-23AC-40E4-BBEE-EC43A93CA08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48970" y="739076"/>
              <a:ext cx="17208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7" name="Line 25">
              <a:extLst>
                <a:ext uri="{FF2B5EF4-FFF2-40B4-BE49-F238E27FC236}">
                  <a16:creationId xmlns:a16="http://schemas.microsoft.com/office/drawing/2014/main" id="{464FC274-A0C4-4247-91B0-60F23BCAF6E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21055" y="674941"/>
              <a:ext cx="0" cy="12827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B79C2F6F-E444-4DD9-93AD-EC81EB818A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2905" y="860996"/>
              <a:ext cx="250995" cy="133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>
                  <a:solidFill>
                    <a:srgbClr val="0070C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DLL calls</a:t>
              </a:r>
              <a:endPara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19" name="Line 27">
              <a:extLst>
                <a:ext uri="{FF2B5EF4-FFF2-40B4-BE49-F238E27FC236}">
                  <a16:creationId xmlns:a16="http://schemas.microsoft.com/office/drawing/2014/main" id="{0C80D516-977A-44D3-9360-B3D9CEA078E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48970" y="932116"/>
              <a:ext cx="91186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0" name="Line 28">
              <a:extLst>
                <a:ext uri="{FF2B5EF4-FFF2-40B4-BE49-F238E27FC236}">
                  <a16:creationId xmlns:a16="http://schemas.microsoft.com/office/drawing/2014/main" id="{4BAAA569-4926-4099-9BC7-61F4251B395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11175" y="835596"/>
              <a:ext cx="13779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1" name="Line 29">
              <a:extLst>
                <a:ext uri="{FF2B5EF4-FFF2-40B4-BE49-F238E27FC236}">
                  <a16:creationId xmlns:a16="http://schemas.microsoft.com/office/drawing/2014/main" id="{36D4D948-C5AD-4AB9-A92E-14C1B7A92D5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48970" y="739076"/>
              <a:ext cx="0" cy="19304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2" name="Line 30">
              <a:extLst>
                <a:ext uri="{FF2B5EF4-FFF2-40B4-BE49-F238E27FC236}">
                  <a16:creationId xmlns:a16="http://schemas.microsoft.com/office/drawing/2014/main" id="{32897767-660D-4191-BCB4-75D3D7BD2FB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55600" y="618426"/>
              <a:ext cx="15557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" name="Line 31">
              <a:extLst>
                <a:ext uri="{FF2B5EF4-FFF2-40B4-BE49-F238E27FC236}">
                  <a16:creationId xmlns:a16="http://schemas.microsoft.com/office/drawing/2014/main" id="{F1E20E4C-D534-4C09-8091-A15141780B9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11175" y="401256"/>
              <a:ext cx="0" cy="43434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986C77A1-E948-4CD1-8028-CD41EDBE79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7155" y="989266"/>
              <a:ext cx="425177" cy="133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>
                  <a:solidFill>
                    <a:srgbClr val="00206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Registry editing</a:t>
              </a:r>
              <a:endPara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5" name="Line 33">
              <a:extLst>
                <a:ext uri="{FF2B5EF4-FFF2-40B4-BE49-F238E27FC236}">
                  <a16:creationId xmlns:a16="http://schemas.microsoft.com/office/drawing/2014/main" id="{29B0EAD0-32F6-45E9-9D45-5A78E207419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94360" y="1060386"/>
              <a:ext cx="68008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DAF5FD76-023A-41B9-A507-AF862CB4AE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0820" y="1118171"/>
              <a:ext cx="1015588" cy="133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>
                  <a:solidFill>
                    <a:srgbClr val="00206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File manipulation / Disk management</a:t>
              </a:r>
              <a:endPara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7" name="Line 35">
              <a:extLst>
                <a:ext uri="{FF2B5EF4-FFF2-40B4-BE49-F238E27FC236}">
                  <a16:creationId xmlns:a16="http://schemas.microsoft.com/office/drawing/2014/main" id="{33E34CA4-4F82-49F5-A8CC-0082C22C563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94360" y="1189291"/>
              <a:ext cx="79375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8" name="Line 36">
              <a:extLst>
                <a:ext uri="{FF2B5EF4-FFF2-40B4-BE49-F238E27FC236}">
                  <a16:creationId xmlns:a16="http://schemas.microsoft.com/office/drawing/2014/main" id="{8E1C7E94-6FB6-42D5-8655-9E991B8A6DD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83235" y="1125156"/>
              <a:ext cx="11112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9" name="Line 37">
              <a:extLst>
                <a:ext uri="{FF2B5EF4-FFF2-40B4-BE49-F238E27FC236}">
                  <a16:creationId xmlns:a16="http://schemas.microsoft.com/office/drawing/2014/main" id="{9C803245-3AC2-4E64-B253-BDBE441BD6B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94360" y="1060386"/>
              <a:ext cx="0" cy="12890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1AF956BF-F0B2-425A-9B77-05553293A0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0070" y="1246441"/>
              <a:ext cx="140382" cy="133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>
                  <a:solidFill>
                    <a:srgbClr val="00206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GUIs</a:t>
              </a:r>
              <a:endPara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31" name="Line 39">
              <a:extLst>
                <a:ext uri="{FF2B5EF4-FFF2-40B4-BE49-F238E27FC236}">
                  <a16:creationId xmlns:a16="http://schemas.microsoft.com/office/drawing/2014/main" id="{521CF3DE-676D-4123-B2B4-A90BEF4C90A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83235" y="1317561"/>
              <a:ext cx="125412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2" name="Line 40">
              <a:extLst>
                <a:ext uri="{FF2B5EF4-FFF2-40B4-BE49-F238E27FC236}">
                  <a16:creationId xmlns:a16="http://schemas.microsoft.com/office/drawing/2014/main" id="{9183A839-DCDF-451A-BDAA-23C62E8ACF9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55600" y="1221041"/>
              <a:ext cx="12763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" name="Line 41">
              <a:extLst>
                <a:ext uri="{FF2B5EF4-FFF2-40B4-BE49-F238E27FC236}">
                  <a16:creationId xmlns:a16="http://schemas.microsoft.com/office/drawing/2014/main" id="{D410B2E1-0B8C-44CA-902C-ED8DA23C663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83235" y="1125156"/>
              <a:ext cx="0" cy="19240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4" name="Line 42">
              <a:extLst>
                <a:ext uri="{FF2B5EF4-FFF2-40B4-BE49-F238E27FC236}">
                  <a16:creationId xmlns:a16="http://schemas.microsoft.com/office/drawing/2014/main" id="{F3AA18CD-5AC2-4B89-A9AF-63A4DA2194A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99720" y="920051"/>
              <a:ext cx="5588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5" name="Line 43">
              <a:extLst>
                <a:ext uri="{FF2B5EF4-FFF2-40B4-BE49-F238E27FC236}">
                  <a16:creationId xmlns:a16="http://schemas.microsoft.com/office/drawing/2014/main" id="{F2704DA6-B02A-4D11-8D16-57C377DD52E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55600" y="618426"/>
              <a:ext cx="0" cy="60261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552630D9-ACB7-4328-9CA9-2995851B86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6860" y="1375346"/>
              <a:ext cx="562201" cy="133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dirty="0">
                  <a:solidFill>
                    <a:srgbClr val="00B05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Regular expressions</a:t>
              </a:r>
              <a:endParaRPr lang="en-US" sz="1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37" name="Line 45">
              <a:extLst>
                <a:ext uri="{FF2B5EF4-FFF2-40B4-BE49-F238E27FC236}">
                  <a16:creationId xmlns:a16="http://schemas.microsoft.com/office/drawing/2014/main" id="{161983DA-F1BC-4093-81E0-8B2D1C8ABF5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99720" y="1446466"/>
              <a:ext cx="115443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D405169E-E0B1-43FD-8662-A5D19E8423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0190" y="1503616"/>
              <a:ext cx="909462" cy="133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>
                  <a:solidFill>
                    <a:srgbClr val="FF9933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Windows Send &amp; Post Messages</a:t>
              </a:r>
              <a:endPara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39" name="Line 47">
              <a:extLst>
                <a:ext uri="{FF2B5EF4-FFF2-40B4-BE49-F238E27FC236}">
                  <a16:creationId xmlns:a16="http://schemas.microsoft.com/office/drawing/2014/main" id="{B4E97C83-BEA2-44E1-9E30-F492A8EBE86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29920" y="1574736"/>
              <a:ext cx="79756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002088B2-4F9C-48BB-9B85-9D2607B42F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4660" y="1632521"/>
              <a:ext cx="585710" cy="133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dirty="0">
                  <a:solidFill>
                    <a:srgbClr val="FF9933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Window Manipulation</a:t>
              </a:r>
              <a:endPara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41" name="Line 49">
              <a:extLst>
                <a:ext uri="{FF2B5EF4-FFF2-40B4-BE49-F238E27FC236}">
                  <a16:creationId xmlns:a16="http://schemas.microsoft.com/office/drawing/2014/main" id="{77DA4239-2BCA-4FF9-9501-492AD38E40F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29920" y="1703641"/>
              <a:ext cx="100266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2" name="Line 50">
              <a:extLst>
                <a:ext uri="{FF2B5EF4-FFF2-40B4-BE49-F238E27FC236}">
                  <a16:creationId xmlns:a16="http://schemas.microsoft.com/office/drawing/2014/main" id="{D9BCBD66-ECF8-4C05-9E9C-76EBB9B1554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53060" y="1638871"/>
              <a:ext cx="27686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" name="Line 51">
              <a:extLst>
                <a:ext uri="{FF2B5EF4-FFF2-40B4-BE49-F238E27FC236}">
                  <a16:creationId xmlns:a16="http://schemas.microsoft.com/office/drawing/2014/main" id="{55E4FB57-9375-4C89-BAC7-93B8BC7BE0D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29920" y="1574736"/>
              <a:ext cx="0" cy="12890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F247A128-4DA5-4575-AFA7-517FECB188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6780" y="1760791"/>
              <a:ext cx="480148" cy="133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>
                  <a:solidFill>
                    <a:srgbClr val="C000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Text Manipulation</a:t>
              </a:r>
              <a:endPara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45" name="Line 53">
              <a:extLst>
                <a:ext uri="{FF2B5EF4-FFF2-40B4-BE49-F238E27FC236}">
                  <a16:creationId xmlns:a16="http://schemas.microsoft.com/office/drawing/2014/main" id="{82D3D427-1B4A-470E-89A2-2173F7510B7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030935" y="1831911"/>
              <a:ext cx="95313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971CFDE5-0DBE-40F3-A993-98CC88AF9D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7810" y="1889696"/>
              <a:ext cx="900058" cy="133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>
                  <a:solidFill>
                    <a:srgbClr val="C000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Re-mapping of keys / Controllers</a:t>
              </a:r>
              <a:endPara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47" name="Line 55">
              <a:extLst>
                <a:ext uri="{FF2B5EF4-FFF2-40B4-BE49-F238E27FC236}">
                  <a16:creationId xmlns:a16="http://schemas.microsoft.com/office/drawing/2014/main" id="{8623B907-68D9-4B13-A63D-4ED4BEE88E2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50035" y="1960816"/>
              <a:ext cx="115506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247D0112-5E59-4D0C-B1AE-0C61FE622B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7065" y="2017966"/>
              <a:ext cx="278078" cy="133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>
                  <a:solidFill>
                    <a:srgbClr val="C000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Hotstrings</a:t>
              </a:r>
              <a:endPara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49" name="Line 57">
              <a:extLst>
                <a:ext uri="{FF2B5EF4-FFF2-40B4-BE49-F238E27FC236}">
                  <a16:creationId xmlns:a16="http://schemas.microsoft.com/office/drawing/2014/main" id="{EFCA22D5-8207-4F20-882A-99764BF0E41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253945" y="2089086"/>
              <a:ext cx="74041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5CDA1E17-1004-4A22-96A9-8252CEFDB6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4985" y="2146871"/>
              <a:ext cx="223000" cy="133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dirty="0">
                  <a:solidFill>
                    <a:srgbClr val="C000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Hotkeys</a:t>
              </a:r>
              <a:endPara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1" name="Line 59">
              <a:extLst>
                <a:ext uri="{FF2B5EF4-FFF2-40B4-BE49-F238E27FC236}">
                  <a16:creationId xmlns:a16="http://schemas.microsoft.com/office/drawing/2014/main" id="{B836624B-65D4-442B-93CA-D481E549D71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253945" y="2217991"/>
              <a:ext cx="60833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2" name="Line 60">
              <a:extLst>
                <a:ext uri="{FF2B5EF4-FFF2-40B4-BE49-F238E27FC236}">
                  <a16:creationId xmlns:a16="http://schemas.microsoft.com/office/drawing/2014/main" id="{DC5FA3FA-EC5C-47A8-8F20-6A6B2F3C3F9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50035" y="2153221"/>
              <a:ext cx="80391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" name="Line 61">
              <a:extLst>
                <a:ext uri="{FF2B5EF4-FFF2-40B4-BE49-F238E27FC236}">
                  <a16:creationId xmlns:a16="http://schemas.microsoft.com/office/drawing/2014/main" id="{8E160C47-6A68-4654-868C-42A264C566F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253945" y="2089086"/>
              <a:ext cx="0" cy="12890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" name="Line 62">
              <a:extLst>
                <a:ext uri="{FF2B5EF4-FFF2-40B4-BE49-F238E27FC236}">
                  <a16:creationId xmlns:a16="http://schemas.microsoft.com/office/drawing/2014/main" id="{AA002234-2757-4337-9AAA-ED477C76DBB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030935" y="2057336"/>
              <a:ext cx="41910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" name="Line 63">
              <a:extLst>
                <a:ext uri="{FF2B5EF4-FFF2-40B4-BE49-F238E27FC236}">
                  <a16:creationId xmlns:a16="http://schemas.microsoft.com/office/drawing/2014/main" id="{EC75A7E7-4F61-4A3D-8230-EF6462BCE7F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50035" y="1960816"/>
              <a:ext cx="0" cy="19240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6" name="Line 64">
              <a:extLst>
                <a:ext uri="{FF2B5EF4-FFF2-40B4-BE49-F238E27FC236}">
                  <a16:creationId xmlns:a16="http://schemas.microsoft.com/office/drawing/2014/main" id="{3022EC5A-DEDA-492A-BF8A-4422393542A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7705" y="1944306"/>
              <a:ext cx="44323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7" name="Line 65">
              <a:extLst>
                <a:ext uri="{FF2B5EF4-FFF2-40B4-BE49-F238E27FC236}">
                  <a16:creationId xmlns:a16="http://schemas.microsoft.com/office/drawing/2014/main" id="{5B81BD64-CD0A-47C1-83DB-24DCD728B99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030935" y="1831911"/>
              <a:ext cx="0" cy="22542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DDF4FA58-971D-43B1-8267-7C665B1970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4385" y="2275141"/>
              <a:ext cx="628026" cy="133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dirty="0">
                  <a:solidFill>
                    <a:srgbClr val="FF33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Image viewing / editing</a:t>
              </a:r>
              <a:endParaRPr lang="en-US" sz="1400" dirty="0">
                <a:solidFill>
                  <a:srgbClr val="FF33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9" name="Line 67">
              <a:extLst>
                <a:ext uri="{FF2B5EF4-FFF2-40B4-BE49-F238E27FC236}">
                  <a16:creationId xmlns:a16="http://schemas.microsoft.com/office/drawing/2014/main" id="{4C804244-E5E4-46B0-8241-3FF73BB771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14400" y="2346261"/>
              <a:ext cx="105727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08B0137E-1238-48E3-B9E3-1598FF321E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1375" y="2404046"/>
              <a:ext cx="650460" cy="133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dirty="0">
                  <a:solidFill>
                    <a:srgbClr val="FF33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Video playback / editing</a:t>
              </a:r>
              <a:endParaRPr lang="en-US" sz="1400" dirty="0">
                <a:solidFill>
                  <a:srgbClr val="FF33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61" name="Line 69">
              <a:extLst>
                <a:ext uri="{FF2B5EF4-FFF2-40B4-BE49-F238E27FC236}">
                  <a16:creationId xmlns:a16="http://schemas.microsoft.com/office/drawing/2014/main" id="{88CFB86B-F255-48E4-B3F1-1F266635D05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395425" y="2475166"/>
              <a:ext cx="52387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1A82614F-53E6-45CA-9397-F5B67C2D69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9725" y="2532316"/>
              <a:ext cx="651535" cy="133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dirty="0">
                  <a:solidFill>
                    <a:srgbClr val="FF33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Audio playback / editing</a:t>
              </a:r>
              <a:endParaRPr lang="en-US" sz="1400" dirty="0">
                <a:solidFill>
                  <a:srgbClr val="FF33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63" name="Line 71">
              <a:extLst>
                <a:ext uri="{FF2B5EF4-FFF2-40B4-BE49-F238E27FC236}">
                  <a16:creationId xmlns:a16="http://schemas.microsoft.com/office/drawing/2014/main" id="{35F4E0FC-B08F-4DFD-A9EC-5014DFD0485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395425" y="2603436"/>
              <a:ext cx="129159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" name="Line 72">
              <a:extLst>
                <a:ext uri="{FF2B5EF4-FFF2-40B4-BE49-F238E27FC236}">
                  <a16:creationId xmlns:a16="http://schemas.microsoft.com/office/drawing/2014/main" id="{265DABE7-025B-41AF-9BA5-BBFA4E033E8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09675" y="2539301"/>
              <a:ext cx="28575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" name="Line 73">
              <a:extLst>
                <a:ext uri="{FF2B5EF4-FFF2-40B4-BE49-F238E27FC236}">
                  <a16:creationId xmlns:a16="http://schemas.microsoft.com/office/drawing/2014/main" id="{A7D90BFF-2391-42CD-987F-346E5C34F7E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395425" y="2475166"/>
              <a:ext cx="0" cy="12827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D41904DE-9C3C-400A-B9C6-99ACD4B39E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6625" y="2660586"/>
              <a:ext cx="215611" cy="133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dirty="0">
                  <a:solidFill>
                    <a:srgbClr val="FF33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Gaming</a:t>
              </a:r>
              <a:endParaRPr lang="en-US" sz="1400" dirty="0">
                <a:solidFill>
                  <a:srgbClr val="FF33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67" name="Line 75">
              <a:extLst>
                <a:ext uri="{FF2B5EF4-FFF2-40B4-BE49-F238E27FC236}">
                  <a16:creationId xmlns:a16="http://schemas.microsoft.com/office/drawing/2014/main" id="{5BA75229-7885-4380-B3D8-1B47E0F12C8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09675" y="2732341"/>
              <a:ext cx="217487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8" name="Line 76">
              <a:extLst>
                <a:ext uri="{FF2B5EF4-FFF2-40B4-BE49-F238E27FC236}">
                  <a16:creationId xmlns:a16="http://schemas.microsoft.com/office/drawing/2014/main" id="{22115C6E-B297-467B-AADB-976FFBBA97B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14400" y="2635821"/>
              <a:ext cx="29527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9" name="Line 77">
              <a:extLst>
                <a:ext uri="{FF2B5EF4-FFF2-40B4-BE49-F238E27FC236}">
                  <a16:creationId xmlns:a16="http://schemas.microsoft.com/office/drawing/2014/main" id="{215F00E1-7ACC-4F31-B3FA-723465A8C25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09675" y="2539301"/>
              <a:ext cx="0" cy="19304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0" name="Line 78">
              <a:extLst>
                <a:ext uri="{FF2B5EF4-FFF2-40B4-BE49-F238E27FC236}">
                  <a16:creationId xmlns:a16="http://schemas.microsoft.com/office/drawing/2014/main" id="{770E5540-67B2-4564-8FCD-EB3385E3469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89940" y="2491041"/>
              <a:ext cx="12446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1" name="Line 79">
              <a:extLst>
                <a:ext uri="{FF2B5EF4-FFF2-40B4-BE49-F238E27FC236}">
                  <a16:creationId xmlns:a16="http://schemas.microsoft.com/office/drawing/2014/main" id="{1DACAA8B-B047-4D61-8706-80809C1C619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14400" y="2346261"/>
              <a:ext cx="0" cy="28956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FE837C2E-5244-42E8-8BB1-865DBECF83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6000" y="2789491"/>
              <a:ext cx="552125" cy="133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>
                  <a:solidFill>
                    <a:srgbClr val="FF00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Mouse manipulation</a:t>
              </a:r>
              <a:endParaRPr lang="en-US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73" name="Line 81">
              <a:extLst>
                <a:ext uri="{FF2B5EF4-FFF2-40B4-BE49-F238E27FC236}">
                  <a16:creationId xmlns:a16="http://schemas.microsoft.com/office/drawing/2014/main" id="{AF4A8486-0EDB-4C42-853E-587D5F11021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35355" y="2860611"/>
              <a:ext cx="125793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F9EF40AC-C067-4417-8968-670AD6293B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0620" y="2917761"/>
              <a:ext cx="740197" cy="133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dirty="0">
                  <a:solidFill>
                    <a:srgbClr val="FF00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Finding / Clicking an image</a:t>
              </a:r>
              <a:endPara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75" name="Line 83">
              <a:extLst>
                <a:ext uri="{FF2B5EF4-FFF2-40B4-BE49-F238E27FC236}">
                  <a16:creationId xmlns:a16="http://schemas.microsoft.com/office/drawing/2014/main" id="{82557EC5-089D-42F9-8A3E-F433873A25C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35355" y="2989516"/>
              <a:ext cx="139319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6" name="Line 84">
              <a:extLst>
                <a:ext uri="{FF2B5EF4-FFF2-40B4-BE49-F238E27FC236}">
                  <a16:creationId xmlns:a16="http://schemas.microsoft.com/office/drawing/2014/main" id="{E2ABBA33-4B7B-4250-85C7-4ACCDF8E669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89940" y="2924746"/>
              <a:ext cx="14541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7" name="Line 85">
              <a:extLst>
                <a:ext uri="{FF2B5EF4-FFF2-40B4-BE49-F238E27FC236}">
                  <a16:creationId xmlns:a16="http://schemas.microsoft.com/office/drawing/2014/main" id="{B303E3BD-25F2-4CB1-8D53-3AF3562ECA8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35355" y="2860611"/>
              <a:ext cx="0" cy="12890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8" name="Line 86">
              <a:extLst>
                <a:ext uri="{FF2B5EF4-FFF2-40B4-BE49-F238E27FC236}">
                  <a16:creationId xmlns:a16="http://schemas.microsoft.com/office/drawing/2014/main" id="{6D593736-5F9E-44EC-AC2F-C3137C3D2DA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7705" y="2708211"/>
              <a:ext cx="10223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9" name="Line 87">
              <a:extLst>
                <a:ext uri="{FF2B5EF4-FFF2-40B4-BE49-F238E27FC236}">
                  <a16:creationId xmlns:a16="http://schemas.microsoft.com/office/drawing/2014/main" id="{BF30D927-321E-46F7-9E32-56340A1502F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89940" y="2491041"/>
              <a:ext cx="0" cy="43370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0" name="Line 88">
              <a:extLst>
                <a:ext uri="{FF2B5EF4-FFF2-40B4-BE49-F238E27FC236}">
                  <a16:creationId xmlns:a16="http://schemas.microsoft.com/office/drawing/2014/main" id="{E42D55B9-7D77-47B1-8FB8-B359DF4BF7F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53060" y="2326576"/>
              <a:ext cx="33464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1" name="Line 89">
              <a:extLst>
                <a:ext uri="{FF2B5EF4-FFF2-40B4-BE49-F238E27FC236}">
                  <a16:creationId xmlns:a16="http://schemas.microsoft.com/office/drawing/2014/main" id="{D5DFBDE4-DFD6-4660-BB5A-7595C3E3038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87705" y="1944306"/>
              <a:ext cx="0" cy="76390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2" name="Line 90">
              <a:extLst>
                <a:ext uri="{FF2B5EF4-FFF2-40B4-BE49-F238E27FC236}">
                  <a16:creationId xmlns:a16="http://schemas.microsoft.com/office/drawing/2014/main" id="{726CB115-8C24-40B5-9C8E-62B5684AF1B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99720" y="1983041"/>
              <a:ext cx="5334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3" name="Line 91">
              <a:extLst>
                <a:ext uri="{FF2B5EF4-FFF2-40B4-BE49-F238E27FC236}">
                  <a16:creationId xmlns:a16="http://schemas.microsoft.com/office/drawing/2014/main" id="{86516D5C-D925-4000-AC76-119FB04837C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53060" y="1638871"/>
              <a:ext cx="0" cy="68770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" name="Line 92">
              <a:extLst>
                <a:ext uri="{FF2B5EF4-FFF2-40B4-BE49-F238E27FC236}">
                  <a16:creationId xmlns:a16="http://schemas.microsoft.com/office/drawing/2014/main" id="{F22FBAA1-07DF-47FE-A93E-1516404E2D6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99720" y="1714436"/>
              <a:ext cx="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5" name="Line 93">
              <a:extLst>
                <a:ext uri="{FF2B5EF4-FFF2-40B4-BE49-F238E27FC236}">
                  <a16:creationId xmlns:a16="http://schemas.microsoft.com/office/drawing/2014/main" id="{866EC4B3-25C6-44DF-A247-52BE737D45D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99720" y="1446466"/>
              <a:ext cx="0" cy="53657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6" name="Line 94">
              <a:extLst>
                <a:ext uri="{FF2B5EF4-FFF2-40B4-BE49-F238E27FC236}">
                  <a16:creationId xmlns:a16="http://schemas.microsoft.com/office/drawing/2014/main" id="{72C3995C-0252-45E5-AE3F-E5C9FA80CDF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99720" y="1317561"/>
              <a:ext cx="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7" name="Line 95">
              <a:extLst>
                <a:ext uri="{FF2B5EF4-FFF2-40B4-BE49-F238E27FC236}">
                  <a16:creationId xmlns:a16="http://schemas.microsoft.com/office/drawing/2014/main" id="{5ADC1342-29CD-4532-8CAF-D9E5DD5B36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99720" y="922574"/>
              <a:ext cx="0" cy="94170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89" name="TextBox 188">
            <a:extLst>
              <a:ext uri="{FF2B5EF4-FFF2-40B4-BE49-F238E27FC236}">
                <a16:creationId xmlns:a16="http://schemas.microsoft.com/office/drawing/2014/main" id="{75163CC2-FE37-4C18-BA50-9C81046318A5}"/>
              </a:ext>
            </a:extLst>
          </p:cNvPr>
          <p:cNvSpPr txBox="1"/>
          <p:nvPr/>
        </p:nvSpPr>
        <p:spPr>
          <a:xfrm>
            <a:off x="10383807" y="6420860"/>
            <a:ext cx="8977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N=576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114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4D89-A2C6-429B-BF04-946EAA9E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Favorite use of AutoHotkey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2EA67D-777F-4440-9E43-3BC706BF58DF}"/>
              </a:ext>
            </a:extLst>
          </p:cNvPr>
          <p:cNvSpPr txBox="1"/>
          <p:nvPr/>
        </p:nvSpPr>
        <p:spPr>
          <a:xfrm>
            <a:off x="10639425" y="6391275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N=486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A20499D-1F3D-48B3-9421-7E85338D7C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0675350"/>
              </p:ext>
            </p:extLst>
          </p:nvPr>
        </p:nvGraphicFramePr>
        <p:xfrm>
          <a:off x="209006" y="914400"/>
          <a:ext cx="11770402" cy="5556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2541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EE7C9-4C5C-4C4E-82BF-443CF59BA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changes in favorite AutoHotkey functionality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5807B34-932F-448E-B83F-BD4D8D304E2D}"/>
              </a:ext>
            </a:extLst>
          </p:cNvPr>
          <p:cNvGraphicFramePr>
            <a:graphicFrameLocks/>
          </p:cNvGraphicFramePr>
          <p:nvPr/>
        </p:nvGraphicFramePr>
        <p:xfrm>
          <a:off x="311727" y="792772"/>
          <a:ext cx="11514513" cy="5851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3542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4D89-A2C6-429B-BF04-946EAA9E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Preferred IDE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2EA67D-777F-4440-9E43-3BC706BF58DF}"/>
              </a:ext>
            </a:extLst>
          </p:cNvPr>
          <p:cNvSpPr txBox="1"/>
          <p:nvPr/>
        </p:nvSpPr>
        <p:spPr>
          <a:xfrm>
            <a:off x="10639425" y="6391275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N=573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07778D6-F7D9-4FC4-9F76-75B7BDDEF81D}"/>
              </a:ext>
            </a:extLst>
          </p:cNvPr>
          <p:cNvGraphicFramePr>
            <a:graphicFrameLocks/>
          </p:cNvGraphicFramePr>
          <p:nvPr/>
        </p:nvGraphicFramePr>
        <p:xfrm>
          <a:off x="287384" y="816952"/>
          <a:ext cx="11314066" cy="5224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68553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43B1A-E174-42B1-BBFB-563CB6715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in Favorite Editor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E5098C8-1290-4474-BD7F-04BFA209657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719138"/>
          <a:ext cx="12192000" cy="5837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524980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5460E-F397-490A-9596-9E9682149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not using AHK Studio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94B51FB-08A0-4177-AA5A-629B9ED0AD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4233448"/>
              </p:ext>
            </p:extLst>
          </p:nvPr>
        </p:nvGraphicFramePr>
        <p:xfrm>
          <a:off x="438149" y="1085850"/>
          <a:ext cx="11164742" cy="5499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735688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4D89-A2C6-429B-BF04-946EAA9E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frequently use to learn AutoHotkey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2EA67D-777F-4440-9E43-3BC706BF58DF}"/>
              </a:ext>
            </a:extLst>
          </p:cNvPr>
          <p:cNvSpPr txBox="1"/>
          <p:nvPr/>
        </p:nvSpPr>
        <p:spPr>
          <a:xfrm>
            <a:off x="10639425" y="6391275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N=495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12E3CC0-C9E2-44B1-9ACE-65B9E5B0ED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6157575"/>
              </p:ext>
            </p:extLst>
          </p:nvPr>
        </p:nvGraphicFramePr>
        <p:xfrm>
          <a:off x="243838" y="718687"/>
          <a:ext cx="11948161" cy="5672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28638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6C8D8-141C-4CC6-8F86-051CDBE32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Frequently use (2016 to 2021)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B7D0C54-7336-477B-A22A-6F7D0267D63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719137"/>
          <a:ext cx="12192000" cy="5873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103977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8CFD7-92BA-419E-BA01-41F75F372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Additive Tree: Where people learn AutoHotkey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1DF1EF-BB73-4505-9556-B5BD2882396B}"/>
              </a:ext>
            </a:extLst>
          </p:cNvPr>
          <p:cNvSpPr txBox="1"/>
          <p:nvPr/>
        </p:nvSpPr>
        <p:spPr>
          <a:xfrm>
            <a:off x="10639425" y="6391275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N=495</a:t>
            </a:r>
          </a:p>
        </p:txBody>
      </p:sp>
      <p:grpSp>
        <p:nvGrpSpPr>
          <p:cNvPr id="7" name="Canvas 155">
            <a:extLst>
              <a:ext uri="{FF2B5EF4-FFF2-40B4-BE49-F238E27FC236}">
                <a16:creationId xmlns:a16="http://schemas.microsoft.com/office/drawing/2014/main" id="{46E3B8D8-C6D9-4197-8D27-A02345168BC4}"/>
              </a:ext>
            </a:extLst>
          </p:cNvPr>
          <p:cNvGrpSpPr/>
          <p:nvPr/>
        </p:nvGrpSpPr>
        <p:grpSpPr>
          <a:xfrm>
            <a:off x="945931" y="1166648"/>
            <a:ext cx="15243379" cy="8749112"/>
            <a:chOff x="82472" y="63673"/>
            <a:chExt cx="6673293" cy="460802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C53DD3C-D693-49AB-8B3F-054E6DAB08F4}"/>
                </a:ext>
              </a:extLst>
            </p:cNvPr>
            <p:cNvSpPr/>
            <p:nvPr/>
          </p:nvSpPr>
          <p:spPr>
            <a:xfrm>
              <a:off x="1537970" y="1611630"/>
              <a:ext cx="5217795" cy="306006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5C54B18-4A2B-4E3E-9ACE-6FA8AC1409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953" y="63673"/>
              <a:ext cx="744955" cy="163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>
                  <a:solidFill>
                    <a:srgbClr val="FF00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the-Automator com</a:t>
              </a:r>
              <a:endPara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" name="Line 101">
              <a:extLst>
                <a:ext uri="{FF2B5EF4-FFF2-40B4-BE49-F238E27FC236}">
                  <a16:creationId xmlns:a16="http://schemas.microsoft.com/office/drawing/2014/main" id="{6C0F638B-4C9B-45B9-8735-46005BFD7D3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0568" y="164638"/>
              <a:ext cx="120967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76BB81F-4207-4711-AD83-56ED81083B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4263" y="284018"/>
              <a:ext cx="276952" cy="163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>
                  <a:solidFill>
                    <a:srgbClr val="FF00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Udemy</a:t>
              </a:r>
              <a:endPara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" name="Line 103">
              <a:extLst>
                <a:ext uri="{FF2B5EF4-FFF2-40B4-BE49-F238E27FC236}">
                  <a16:creationId xmlns:a16="http://schemas.microsoft.com/office/drawing/2014/main" id="{7593DD4E-D2A4-4D12-BBA5-A28DB713B13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61373" y="384983"/>
              <a:ext cx="144018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BA0E2F6-7439-4366-B6AE-0B6D77012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4248" y="504997"/>
              <a:ext cx="344990" cy="163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>
                  <a:solidFill>
                    <a:srgbClr val="FF00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YouTube</a:t>
              </a:r>
              <a:endParaRPr lang="en-U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4" name="Line 105">
              <a:extLst>
                <a:ext uri="{FF2B5EF4-FFF2-40B4-BE49-F238E27FC236}">
                  <a16:creationId xmlns:a16="http://schemas.microsoft.com/office/drawing/2014/main" id="{BD4056CD-0697-43D3-9EA2-DB987D212E0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61373" y="605963"/>
              <a:ext cx="132080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Line 106">
              <a:extLst>
                <a:ext uri="{FF2B5EF4-FFF2-40B4-BE49-F238E27FC236}">
                  <a16:creationId xmlns:a16="http://schemas.microsoft.com/office/drawing/2014/main" id="{C061A006-973C-46EE-9639-0768A670824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06128" y="495473"/>
              <a:ext cx="5524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Line 107">
              <a:extLst>
                <a:ext uri="{FF2B5EF4-FFF2-40B4-BE49-F238E27FC236}">
                  <a16:creationId xmlns:a16="http://schemas.microsoft.com/office/drawing/2014/main" id="{9301B3E8-9AD2-4AD7-A8AF-864F0654DA6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61373" y="384983"/>
              <a:ext cx="0" cy="22098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0E58CB9-8C2E-4E4F-ADB4-00E343BA0C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3613" y="745028"/>
              <a:ext cx="572386" cy="163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>
                  <a:solidFill>
                    <a:srgbClr val="C000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AHK Webinars</a:t>
              </a:r>
              <a:endPara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8" name="Line 109">
              <a:extLst>
                <a:ext uri="{FF2B5EF4-FFF2-40B4-BE49-F238E27FC236}">
                  <a16:creationId xmlns:a16="http://schemas.microsoft.com/office/drawing/2014/main" id="{40B01E8A-FEA1-43E6-A6F6-AB952E29411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099523" y="826308"/>
              <a:ext cx="88138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474FD4C-B3DE-4390-B560-ECD98BEA5F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8698" y="945688"/>
              <a:ext cx="565011" cy="163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>
                  <a:solidFill>
                    <a:srgbClr val="C000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AHK Podcasts</a:t>
              </a:r>
              <a:endParaRPr lang="en-U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0" name="Line 111">
              <a:extLst>
                <a:ext uri="{FF2B5EF4-FFF2-40B4-BE49-F238E27FC236}">
                  <a16:creationId xmlns:a16="http://schemas.microsoft.com/office/drawing/2014/main" id="{82EB21F3-C39E-498E-9513-E39B3FAA3D6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099523" y="1047288"/>
              <a:ext cx="92646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Line 112">
              <a:extLst>
                <a:ext uri="{FF2B5EF4-FFF2-40B4-BE49-F238E27FC236}">
                  <a16:creationId xmlns:a16="http://schemas.microsoft.com/office/drawing/2014/main" id="{46B63235-E14E-4470-BD97-AACD435111B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06128" y="936798"/>
              <a:ext cx="49339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Line 113">
              <a:extLst>
                <a:ext uri="{FF2B5EF4-FFF2-40B4-BE49-F238E27FC236}">
                  <a16:creationId xmlns:a16="http://schemas.microsoft.com/office/drawing/2014/main" id="{865BCDBD-44E9-46C8-8C31-BD0E0CB4B5E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099523" y="826308"/>
              <a:ext cx="0" cy="22098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Line 114">
              <a:extLst>
                <a:ext uri="{FF2B5EF4-FFF2-40B4-BE49-F238E27FC236}">
                  <a16:creationId xmlns:a16="http://schemas.microsoft.com/office/drawing/2014/main" id="{BDCE835A-48B8-4E8B-924E-4D500CDF0F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0568" y="715818"/>
              <a:ext cx="3556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Line 115">
              <a:extLst>
                <a:ext uri="{FF2B5EF4-FFF2-40B4-BE49-F238E27FC236}">
                  <a16:creationId xmlns:a16="http://schemas.microsoft.com/office/drawing/2014/main" id="{60D35A9C-477D-4D4A-864F-21EB2F6E90F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06128" y="495473"/>
              <a:ext cx="0" cy="44132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Line 116">
              <a:extLst>
                <a:ext uri="{FF2B5EF4-FFF2-40B4-BE49-F238E27FC236}">
                  <a16:creationId xmlns:a16="http://schemas.microsoft.com/office/drawing/2014/main" id="{12D6E203-825D-455E-B4E1-B8FF8BD99C1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3523" y="440228"/>
              <a:ext cx="48704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Line 117">
              <a:extLst>
                <a:ext uri="{FF2B5EF4-FFF2-40B4-BE49-F238E27FC236}">
                  <a16:creationId xmlns:a16="http://schemas.microsoft.com/office/drawing/2014/main" id="{49EF7601-DC4B-448C-ABC5-07864B806C0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0568" y="164638"/>
              <a:ext cx="0" cy="55118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BB57015-C016-4795-A469-29FCC157C8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983" y="1166032"/>
              <a:ext cx="501327" cy="163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>
                  <a:solidFill>
                    <a:srgbClr val="7030A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JSZApp com</a:t>
              </a:r>
              <a:endParaRPr lang="en-U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8" name="Line 119">
              <a:extLst>
                <a:ext uri="{FF2B5EF4-FFF2-40B4-BE49-F238E27FC236}">
                  <a16:creationId xmlns:a16="http://schemas.microsoft.com/office/drawing/2014/main" id="{BAA5FC54-9145-45B9-8A0D-036A86E6E26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3523" y="1267633"/>
              <a:ext cx="92075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6B84744-4879-445C-A07C-DFA6D2BEC4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3603" y="1387013"/>
              <a:ext cx="253255" cy="163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>
                  <a:solidFill>
                    <a:srgbClr val="00206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Reddit</a:t>
              </a:r>
              <a:endPara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0" name="Line 121">
              <a:extLst>
                <a:ext uri="{FF2B5EF4-FFF2-40B4-BE49-F238E27FC236}">
                  <a16:creationId xmlns:a16="http://schemas.microsoft.com/office/drawing/2014/main" id="{3209ED3F-6869-4D0C-84FB-90CD6E88E01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00488" y="1487343"/>
              <a:ext cx="197104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28CF69F-D05F-4178-A631-621DD646DB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8753" y="1627678"/>
              <a:ext cx="272508" cy="163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>
                  <a:solidFill>
                    <a:srgbClr val="00206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GitHub</a:t>
              </a:r>
              <a:endParaRPr lang="en-U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2" name="Line 123">
              <a:extLst>
                <a:ext uri="{FF2B5EF4-FFF2-40B4-BE49-F238E27FC236}">
                  <a16:creationId xmlns:a16="http://schemas.microsoft.com/office/drawing/2014/main" id="{9C7C2439-1692-4077-9DAB-85B5D97538C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00488" y="1708323"/>
              <a:ext cx="126555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Line 124">
              <a:extLst>
                <a:ext uri="{FF2B5EF4-FFF2-40B4-BE49-F238E27FC236}">
                  <a16:creationId xmlns:a16="http://schemas.microsoft.com/office/drawing/2014/main" id="{BF6C4747-8F09-4E86-9B1A-4899C286FEE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98863" y="1597833"/>
              <a:ext cx="30162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Line 125">
              <a:extLst>
                <a:ext uri="{FF2B5EF4-FFF2-40B4-BE49-F238E27FC236}">
                  <a16:creationId xmlns:a16="http://schemas.microsoft.com/office/drawing/2014/main" id="{38ADC776-C72F-42A7-BC1E-647285D5DC0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00488" y="1487343"/>
              <a:ext cx="0" cy="22098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8192493-B4ED-4E85-8C5A-C5ED3D311E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8198" y="1827703"/>
              <a:ext cx="588707" cy="163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>
                  <a:solidFill>
                    <a:srgbClr val="0070C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Stack Overflow</a:t>
              </a:r>
              <a:endParaRPr lang="en-U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6" name="Line 127">
              <a:extLst>
                <a:ext uri="{FF2B5EF4-FFF2-40B4-BE49-F238E27FC236}">
                  <a16:creationId xmlns:a16="http://schemas.microsoft.com/office/drawing/2014/main" id="{5154FFB0-AA23-46FB-8A40-FF743CF855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377653" y="1928668"/>
              <a:ext cx="172783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2AA80D6-0F14-40D8-8CED-E8445010F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6458" y="2048048"/>
              <a:ext cx="1067078" cy="163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>
                  <a:solidFill>
                    <a:srgbClr val="0070C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AutoHotkey Documentation</a:t>
              </a:r>
              <a:endParaRPr lang="en-U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8" name="Line 129">
              <a:extLst>
                <a:ext uri="{FF2B5EF4-FFF2-40B4-BE49-F238E27FC236}">
                  <a16:creationId xmlns:a16="http://schemas.microsoft.com/office/drawing/2014/main" id="{5EB8569D-3728-4396-B151-450575F3FE2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377653" y="2149648"/>
              <a:ext cx="177609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Line 130">
              <a:extLst>
                <a:ext uri="{FF2B5EF4-FFF2-40B4-BE49-F238E27FC236}">
                  <a16:creationId xmlns:a16="http://schemas.microsoft.com/office/drawing/2014/main" id="{129056AA-2AD8-4DC2-A034-8769E7B37B7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63023" y="2039158"/>
              <a:ext cx="21463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Line 131">
              <a:extLst>
                <a:ext uri="{FF2B5EF4-FFF2-40B4-BE49-F238E27FC236}">
                  <a16:creationId xmlns:a16="http://schemas.microsoft.com/office/drawing/2014/main" id="{B9C16D60-9A4E-466A-B34C-865C32891A9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377653" y="1928668"/>
              <a:ext cx="0" cy="22098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7766A45-8028-4D12-8114-0D1EA27CB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6618" y="2268392"/>
              <a:ext cx="536131" cy="163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>
                  <a:solidFill>
                    <a:srgbClr val="0070C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Rosetta Code</a:t>
              </a:r>
              <a:endParaRPr lang="en-U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2" name="Line 133">
              <a:extLst>
                <a:ext uri="{FF2B5EF4-FFF2-40B4-BE49-F238E27FC236}">
                  <a16:creationId xmlns:a16="http://schemas.microsoft.com/office/drawing/2014/main" id="{671DFC9F-F45B-494B-B338-F496E0F615C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152988" y="2369993"/>
              <a:ext cx="101092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C54A0F80-9494-4E53-9089-89965EF2C6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7533" y="2489373"/>
              <a:ext cx="773836" cy="163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>
                  <a:solidFill>
                    <a:srgbClr val="0070C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AutoHotkey Forums</a:t>
              </a:r>
              <a:endPara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4" name="Line 135">
              <a:extLst>
                <a:ext uri="{FF2B5EF4-FFF2-40B4-BE49-F238E27FC236}">
                  <a16:creationId xmlns:a16="http://schemas.microsoft.com/office/drawing/2014/main" id="{6BA3BDFF-8386-43DF-A07B-39BB6C2FD0E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152988" y="2590338"/>
              <a:ext cx="71183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Line 136">
              <a:extLst>
                <a:ext uri="{FF2B5EF4-FFF2-40B4-BE49-F238E27FC236}">
                  <a16:creationId xmlns:a16="http://schemas.microsoft.com/office/drawing/2014/main" id="{EB3B9464-AA82-41AD-B23C-20A9583BB2A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63023" y="2480483"/>
              <a:ext cx="98996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Line 137">
              <a:extLst>
                <a:ext uri="{FF2B5EF4-FFF2-40B4-BE49-F238E27FC236}">
                  <a16:creationId xmlns:a16="http://schemas.microsoft.com/office/drawing/2014/main" id="{F4EADB06-70FC-4EAF-84F2-0D973104A6C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152988" y="2369993"/>
              <a:ext cx="0" cy="22034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Line 138">
              <a:extLst>
                <a:ext uri="{FF2B5EF4-FFF2-40B4-BE49-F238E27FC236}">
                  <a16:creationId xmlns:a16="http://schemas.microsoft.com/office/drawing/2014/main" id="{E639147D-66EA-4ED7-91F3-0AE3A0E60C8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98863" y="2259503"/>
              <a:ext cx="26416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Line 139">
              <a:extLst>
                <a:ext uri="{FF2B5EF4-FFF2-40B4-BE49-F238E27FC236}">
                  <a16:creationId xmlns:a16="http://schemas.microsoft.com/office/drawing/2014/main" id="{2DB553B4-5876-4AFA-A734-C68C4A243B4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63023" y="2039158"/>
              <a:ext cx="0" cy="44132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Line 140">
              <a:extLst>
                <a:ext uri="{FF2B5EF4-FFF2-40B4-BE49-F238E27FC236}">
                  <a16:creationId xmlns:a16="http://schemas.microsoft.com/office/drawing/2014/main" id="{8284B79E-BD3E-465B-BAA5-23473C2F216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03843" y="1928668"/>
              <a:ext cx="79502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Line 141">
              <a:extLst>
                <a:ext uri="{FF2B5EF4-FFF2-40B4-BE49-F238E27FC236}">
                  <a16:creationId xmlns:a16="http://schemas.microsoft.com/office/drawing/2014/main" id="{944E3C4C-EA6F-4CBF-93BA-B7930142974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98863" y="1597833"/>
              <a:ext cx="0" cy="66167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FC5D2C2-CB15-48D6-888F-CC45256428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0523" y="2709717"/>
              <a:ext cx="589448" cy="163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>
                  <a:solidFill>
                    <a:srgbClr val="00B0F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ComputerEdge</a:t>
              </a:r>
              <a:endPara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2" name="Line 143">
              <a:extLst>
                <a:ext uri="{FF2B5EF4-FFF2-40B4-BE49-F238E27FC236}">
                  <a16:creationId xmlns:a16="http://schemas.microsoft.com/office/drawing/2014/main" id="{52ACEEA9-25AB-4A75-8FDA-7502456E18D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03843" y="2810683"/>
              <a:ext cx="128397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" name="Line 144">
              <a:extLst>
                <a:ext uri="{FF2B5EF4-FFF2-40B4-BE49-F238E27FC236}">
                  <a16:creationId xmlns:a16="http://schemas.microsoft.com/office/drawing/2014/main" id="{EF045D0B-09E9-4539-8007-84DB80361D3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3523" y="2369993"/>
              <a:ext cx="2032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" name="Line 145">
              <a:extLst>
                <a:ext uri="{FF2B5EF4-FFF2-40B4-BE49-F238E27FC236}">
                  <a16:creationId xmlns:a16="http://schemas.microsoft.com/office/drawing/2014/main" id="{E7E21AC9-7B29-4FB5-A87A-2FA1DA76D1F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03843" y="1928668"/>
              <a:ext cx="0" cy="88201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" name="Line 146">
              <a:extLst>
                <a:ext uri="{FF2B5EF4-FFF2-40B4-BE49-F238E27FC236}">
                  <a16:creationId xmlns:a16="http://schemas.microsoft.com/office/drawing/2014/main" id="{8B04CC81-5165-457B-B7C4-6BA6A9BE3BE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3523" y="1818813"/>
              <a:ext cx="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Line 147">
              <a:extLst>
                <a:ext uri="{FF2B5EF4-FFF2-40B4-BE49-F238E27FC236}">
                  <a16:creationId xmlns:a16="http://schemas.microsoft.com/office/drawing/2014/main" id="{A88AAC0B-AD24-4BD4-B46E-72C7C050585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3523" y="1267633"/>
              <a:ext cx="0" cy="110236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" name="Line 148">
              <a:extLst>
                <a:ext uri="{FF2B5EF4-FFF2-40B4-BE49-F238E27FC236}">
                  <a16:creationId xmlns:a16="http://schemas.microsoft.com/office/drawing/2014/main" id="{33DD57E7-EED6-48F2-A706-48CAB22E9BE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3523" y="1129838"/>
              <a:ext cx="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" name="Line 149">
              <a:extLst>
                <a:ext uri="{FF2B5EF4-FFF2-40B4-BE49-F238E27FC236}">
                  <a16:creationId xmlns:a16="http://schemas.microsoft.com/office/drawing/2014/main" id="{10D67A26-7789-4508-BDAC-F9E386E9EAA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2472" y="440228"/>
              <a:ext cx="0" cy="163322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1256823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4D89-A2C6-429B-BF04-946EAA9E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 Scripts Write &amp; Use per Week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2EA67D-777F-4440-9E43-3BC706BF58DF}"/>
              </a:ext>
            </a:extLst>
          </p:cNvPr>
          <p:cNvSpPr txBox="1"/>
          <p:nvPr/>
        </p:nvSpPr>
        <p:spPr>
          <a:xfrm>
            <a:off x="10639425" y="6391275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N=486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D74A5F5-00A4-4ACE-8DC5-269460216EA7}"/>
              </a:ext>
            </a:extLst>
          </p:cNvPr>
          <p:cNvGraphicFramePr>
            <a:graphicFrameLocks/>
          </p:cNvGraphicFramePr>
          <p:nvPr/>
        </p:nvGraphicFramePr>
        <p:xfrm>
          <a:off x="169933" y="1278542"/>
          <a:ext cx="10689655" cy="5049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526688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4D89-A2C6-429B-BF04-946EAA9E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Competitive Tools used  (23% didn't use any)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2EA67D-777F-4440-9E43-3BC706BF58DF}"/>
              </a:ext>
            </a:extLst>
          </p:cNvPr>
          <p:cNvSpPr txBox="1"/>
          <p:nvPr/>
        </p:nvSpPr>
        <p:spPr>
          <a:xfrm>
            <a:off x="10639425" y="6391275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N=495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439A67E-CF56-44E1-9EDC-1E11E5448D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686856"/>
              </p:ext>
            </p:extLst>
          </p:nvPr>
        </p:nvGraphicFramePr>
        <p:xfrm>
          <a:off x="-61472" y="905575"/>
          <a:ext cx="11870085" cy="5939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097217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5A30E-85B4-4C09-A342-E0E6CA5FC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in competitive use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45A5538-8634-45E6-89FA-DB3BC941509D}"/>
              </a:ext>
            </a:extLst>
          </p:cNvPr>
          <p:cNvGraphicFramePr>
            <a:graphicFrameLocks/>
          </p:cNvGraphicFramePr>
          <p:nvPr/>
        </p:nvGraphicFramePr>
        <p:xfrm>
          <a:off x="1707396" y="903193"/>
          <a:ext cx="8777208" cy="5295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792702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8CFD7-92BA-419E-BA01-41F75F372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Additive Tree on Competitive Tools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1DF1EF-BB73-4505-9556-B5BD2882396B}"/>
              </a:ext>
            </a:extLst>
          </p:cNvPr>
          <p:cNvSpPr txBox="1"/>
          <p:nvPr/>
        </p:nvSpPr>
        <p:spPr>
          <a:xfrm>
            <a:off x="10639425" y="6391275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N=382</a:t>
            </a:r>
          </a:p>
        </p:txBody>
      </p:sp>
      <p:grpSp>
        <p:nvGrpSpPr>
          <p:cNvPr id="6" name="Canvas 231">
            <a:extLst>
              <a:ext uri="{FF2B5EF4-FFF2-40B4-BE49-F238E27FC236}">
                <a16:creationId xmlns:a16="http://schemas.microsoft.com/office/drawing/2014/main" id="{878D938A-D5E6-4FDC-82BE-8EB78261BBBE}"/>
              </a:ext>
            </a:extLst>
          </p:cNvPr>
          <p:cNvGrpSpPr/>
          <p:nvPr/>
        </p:nvGrpSpPr>
        <p:grpSpPr>
          <a:xfrm>
            <a:off x="153749" y="987228"/>
            <a:ext cx="12975387" cy="8550689"/>
            <a:chOff x="220947" y="207624"/>
            <a:chExt cx="6153183" cy="487809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61FF059-E69B-4521-AD27-36D138FF6686}"/>
                </a:ext>
              </a:extLst>
            </p:cNvPr>
            <p:cNvSpPr/>
            <p:nvPr/>
          </p:nvSpPr>
          <p:spPr>
            <a:xfrm>
              <a:off x="1748155" y="1778000"/>
              <a:ext cx="4625975" cy="330771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0B25ADA-1D51-4460-A0C8-DFBBA6D60A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3022" y="207624"/>
              <a:ext cx="265302" cy="142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 dirty="0">
                  <a:solidFill>
                    <a:srgbClr val="7030A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UI Path</a:t>
              </a:r>
              <a:endPara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" name="Line 155">
              <a:extLst>
                <a:ext uri="{FF2B5EF4-FFF2-40B4-BE49-F238E27FC236}">
                  <a16:creationId xmlns:a16="http://schemas.microsoft.com/office/drawing/2014/main" id="{A1879772-9274-4F3F-A4CB-7D88D157EAF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40962" y="283824"/>
              <a:ext cx="241935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CAC2309-24ED-4D6F-B0B1-813A59243A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3027" y="361929"/>
              <a:ext cx="330677" cy="142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7030A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Selenium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1" name="Line 157">
              <a:extLst>
                <a:ext uri="{FF2B5EF4-FFF2-40B4-BE49-F238E27FC236}">
                  <a16:creationId xmlns:a16="http://schemas.microsoft.com/office/drawing/2014/main" id="{413829B4-6601-4B4A-8D24-786895D4C3C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0197" y="438129"/>
              <a:ext cx="223012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2B857B4-DE2D-4139-8AF4-CC9B8966BF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7682" y="516234"/>
              <a:ext cx="658464" cy="142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7030A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Visual Basic / VBA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3" name="Line 159">
              <a:extLst>
                <a:ext uri="{FF2B5EF4-FFF2-40B4-BE49-F238E27FC236}">
                  <a16:creationId xmlns:a16="http://schemas.microsoft.com/office/drawing/2014/main" id="{6F0BC441-C6C5-4736-89DD-D8A4A45D4B4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49952" y="592434"/>
              <a:ext cx="206565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59CA4C-84B7-4B2D-B22F-75EAD24632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9122" y="670539"/>
              <a:ext cx="747253" cy="142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7030A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Windows PowerShell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" name="Line 161">
              <a:extLst>
                <a:ext uri="{FF2B5EF4-FFF2-40B4-BE49-F238E27FC236}">
                  <a16:creationId xmlns:a16="http://schemas.microsoft.com/office/drawing/2014/main" id="{AEEC9FA9-7BF8-420E-9E73-D5A68EC0A47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78932" y="746104"/>
              <a:ext cx="142748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0904675-CAC8-4AA3-A09E-49B29CB0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3877" y="824209"/>
              <a:ext cx="606620" cy="142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7030A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DOS / Batch files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7" name="Line 163">
              <a:extLst>
                <a:ext uri="{FF2B5EF4-FFF2-40B4-BE49-F238E27FC236}">
                  <a16:creationId xmlns:a16="http://schemas.microsoft.com/office/drawing/2014/main" id="{BF7D4718-E003-4BCE-B98E-B88D621C285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78932" y="900409"/>
              <a:ext cx="137223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Line 164">
              <a:extLst>
                <a:ext uri="{FF2B5EF4-FFF2-40B4-BE49-F238E27FC236}">
                  <a16:creationId xmlns:a16="http://schemas.microsoft.com/office/drawing/2014/main" id="{CD46C453-3627-48B1-BEA3-EF9CB68B62C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49952" y="823574"/>
              <a:ext cx="72898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Line 165">
              <a:extLst>
                <a:ext uri="{FF2B5EF4-FFF2-40B4-BE49-F238E27FC236}">
                  <a16:creationId xmlns:a16="http://schemas.microsoft.com/office/drawing/2014/main" id="{C152DF6E-8279-439E-9999-7DAE2FFD0A2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78932" y="746104"/>
              <a:ext cx="0" cy="15430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Line 166">
              <a:extLst>
                <a:ext uri="{FF2B5EF4-FFF2-40B4-BE49-F238E27FC236}">
                  <a16:creationId xmlns:a16="http://schemas.microsoft.com/office/drawing/2014/main" id="{7289AE13-8078-43CF-9D86-ABEB1ECA9B1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0197" y="708004"/>
              <a:ext cx="57975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Line 167">
              <a:extLst>
                <a:ext uri="{FF2B5EF4-FFF2-40B4-BE49-F238E27FC236}">
                  <a16:creationId xmlns:a16="http://schemas.microsoft.com/office/drawing/2014/main" id="{AD80B1EB-4284-4CFE-99D7-EB940A569E2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49952" y="592434"/>
              <a:ext cx="0" cy="23114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Line 168">
              <a:extLst>
                <a:ext uri="{FF2B5EF4-FFF2-40B4-BE49-F238E27FC236}">
                  <a16:creationId xmlns:a16="http://schemas.microsoft.com/office/drawing/2014/main" id="{92D82056-11FF-471D-8D7F-FE4ABCE1063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40962" y="572749"/>
              <a:ext cx="22923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Line 169">
              <a:extLst>
                <a:ext uri="{FF2B5EF4-FFF2-40B4-BE49-F238E27FC236}">
                  <a16:creationId xmlns:a16="http://schemas.microsoft.com/office/drawing/2014/main" id="{645404C5-7A63-4E68-A01C-945C98C4928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0197" y="438129"/>
              <a:ext cx="0" cy="26987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Line 170">
              <a:extLst>
                <a:ext uri="{FF2B5EF4-FFF2-40B4-BE49-F238E27FC236}">
                  <a16:creationId xmlns:a16="http://schemas.microsoft.com/office/drawing/2014/main" id="{4E394B43-3C1C-4FB3-8FB0-1978CD141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20947" y="428604"/>
              <a:ext cx="12001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Line 171">
              <a:extLst>
                <a:ext uri="{FF2B5EF4-FFF2-40B4-BE49-F238E27FC236}">
                  <a16:creationId xmlns:a16="http://schemas.microsoft.com/office/drawing/2014/main" id="{8E4E88A4-34AA-47D4-84D9-7DDF5A0FB7C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40962" y="283824"/>
              <a:ext cx="0" cy="28892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5DFF0B3-80FB-44DE-8D3D-970CC69284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5697" y="978514"/>
              <a:ext cx="541245" cy="142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F10FC1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PhraseExpress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7" name="Line 173">
              <a:extLst>
                <a:ext uri="{FF2B5EF4-FFF2-40B4-BE49-F238E27FC236}">
                  <a16:creationId xmlns:a16="http://schemas.microsoft.com/office/drawing/2014/main" id="{720B5D02-46D3-4519-9289-D824F56B3E2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60012" y="1054714"/>
              <a:ext cx="221297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4E1EDF4-E530-4789-82CF-A0A1DC6C61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0007" y="1132819"/>
              <a:ext cx="407454" cy="142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F10FC1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Autocorrect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9" name="Line 175">
              <a:extLst>
                <a:ext uri="{FF2B5EF4-FFF2-40B4-BE49-F238E27FC236}">
                  <a16:creationId xmlns:a16="http://schemas.microsoft.com/office/drawing/2014/main" id="{98FA4D46-C24D-4C2E-9D05-26A74F12EFC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60012" y="1209019"/>
              <a:ext cx="240728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Line 176">
              <a:extLst>
                <a:ext uri="{FF2B5EF4-FFF2-40B4-BE49-F238E27FC236}">
                  <a16:creationId xmlns:a16="http://schemas.microsoft.com/office/drawing/2014/main" id="{D01A005F-95CA-4D24-9EB5-0AA377834A6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20947" y="1131549"/>
              <a:ext cx="13906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" name="Line 177">
              <a:extLst>
                <a:ext uri="{FF2B5EF4-FFF2-40B4-BE49-F238E27FC236}">
                  <a16:creationId xmlns:a16="http://schemas.microsoft.com/office/drawing/2014/main" id="{56AA606A-E873-4D75-AF73-D419F1F8B6B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60012" y="1054714"/>
              <a:ext cx="0" cy="15430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Line 178">
              <a:extLst>
                <a:ext uri="{FF2B5EF4-FFF2-40B4-BE49-F238E27FC236}">
                  <a16:creationId xmlns:a16="http://schemas.microsoft.com/office/drawing/2014/main" id="{6E33DF30-3650-4873-891A-F0C60EC0DB3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20947" y="779759"/>
              <a:ext cx="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Line 179">
              <a:extLst>
                <a:ext uri="{FF2B5EF4-FFF2-40B4-BE49-F238E27FC236}">
                  <a16:creationId xmlns:a16="http://schemas.microsoft.com/office/drawing/2014/main" id="{BFC1AF5B-1CC4-4FF0-949A-2CC9A682377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20947" y="428604"/>
              <a:ext cx="0" cy="70294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4145404-5385-4B07-9F3F-29495CBD53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1367" y="1287124"/>
              <a:ext cx="538204" cy="142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00206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WinAutomation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5" name="Line 181">
              <a:extLst>
                <a:ext uri="{FF2B5EF4-FFF2-40B4-BE49-F238E27FC236}">
                  <a16:creationId xmlns:a16="http://schemas.microsoft.com/office/drawing/2014/main" id="{A889BF6E-F0E4-4ABE-8FDC-B013D7DB230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13122" y="1362689"/>
              <a:ext cx="110553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56D1435-5B3E-4A03-8820-35D46A495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2797" y="1441429"/>
              <a:ext cx="172560" cy="142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00206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JitBit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7" name="Line 183">
              <a:extLst>
                <a:ext uri="{FF2B5EF4-FFF2-40B4-BE49-F238E27FC236}">
                  <a16:creationId xmlns:a16="http://schemas.microsoft.com/office/drawing/2014/main" id="{5BC306EB-DC2C-4A9E-95CE-258E750A22F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13122" y="1516994"/>
              <a:ext cx="111696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Line 184">
              <a:extLst>
                <a:ext uri="{FF2B5EF4-FFF2-40B4-BE49-F238E27FC236}">
                  <a16:creationId xmlns:a16="http://schemas.microsoft.com/office/drawing/2014/main" id="{DF6D53E6-AA8C-4861-ACEC-FD3439BA988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07967" y="1440159"/>
              <a:ext cx="60515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Line 185">
              <a:extLst>
                <a:ext uri="{FF2B5EF4-FFF2-40B4-BE49-F238E27FC236}">
                  <a16:creationId xmlns:a16="http://schemas.microsoft.com/office/drawing/2014/main" id="{A61AFAEC-B910-4D0E-9EC8-03981858B2D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13122" y="1362689"/>
              <a:ext cx="0" cy="15430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30177FD-E0A0-45A5-801C-8750E71885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0802" y="1595099"/>
              <a:ext cx="340558" cy="142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0070C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ReMouse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1" name="Line 187">
              <a:extLst>
                <a:ext uri="{FF2B5EF4-FFF2-40B4-BE49-F238E27FC236}">
                  <a16:creationId xmlns:a16="http://schemas.microsoft.com/office/drawing/2014/main" id="{5F2F7B8C-6C65-4AAB-A8BD-999207B84A7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29607" y="1671299"/>
              <a:ext cx="184848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8638B5A-F81F-42C1-86AF-89C0DF7DE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3437" y="1749404"/>
              <a:ext cx="193845" cy="142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0070C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qliner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3" name="Line 189">
              <a:extLst>
                <a:ext uri="{FF2B5EF4-FFF2-40B4-BE49-F238E27FC236}">
                  <a16:creationId xmlns:a16="http://schemas.microsoft.com/office/drawing/2014/main" id="{8788C1C2-9FBC-4593-8AAE-BCD3C0BAF6B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94122" y="1825604"/>
              <a:ext cx="77660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09DD9E0-69B9-490D-AC1B-01B326E215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4252" y="1903709"/>
              <a:ext cx="384649" cy="142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0070C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Blue Prism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5" name="Line 191">
              <a:extLst>
                <a:ext uri="{FF2B5EF4-FFF2-40B4-BE49-F238E27FC236}">
                  <a16:creationId xmlns:a16="http://schemas.microsoft.com/office/drawing/2014/main" id="{90C9131D-898C-4448-B796-193FADECE5D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94122" y="1979909"/>
              <a:ext cx="94742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Line 192">
              <a:extLst>
                <a:ext uri="{FF2B5EF4-FFF2-40B4-BE49-F238E27FC236}">
                  <a16:creationId xmlns:a16="http://schemas.microsoft.com/office/drawing/2014/main" id="{C3619A93-E2E7-45B7-BD56-F04FD69FA06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29607" y="1902439"/>
              <a:ext cx="56451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Line 193">
              <a:extLst>
                <a:ext uri="{FF2B5EF4-FFF2-40B4-BE49-F238E27FC236}">
                  <a16:creationId xmlns:a16="http://schemas.microsoft.com/office/drawing/2014/main" id="{6CF7369B-C819-4D8A-A0DC-7646640D7CE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94122" y="1825604"/>
              <a:ext cx="0" cy="15430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Line 194">
              <a:extLst>
                <a:ext uri="{FF2B5EF4-FFF2-40B4-BE49-F238E27FC236}">
                  <a16:creationId xmlns:a16="http://schemas.microsoft.com/office/drawing/2014/main" id="{C28550CE-5114-46FD-AA56-D7BBCDE4C15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22267" y="1786869"/>
              <a:ext cx="30734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Line 195">
              <a:extLst>
                <a:ext uri="{FF2B5EF4-FFF2-40B4-BE49-F238E27FC236}">
                  <a16:creationId xmlns:a16="http://schemas.microsoft.com/office/drawing/2014/main" id="{1041D2F2-C629-4C2A-B2BE-CBC952754EF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29607" y="1671299"/>
              <a:ext cx="0" cy="23114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F16F29CC-10FF-44F4-A353-11FA507EBC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0117" y="2058014"/>
              <a:ext cx="486512" cy="142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00206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Hot Keyboard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1" name="Line 197">
              <a:extLst>
                <a:ext uri="{FF2B5EF4-FFF2-40B4-BE49-F238E27FC236}">
                  <a16:creationId xmlns:a16="http://schemas.microsoft.com/office/drawing/2014/main" id="{FBD787B6-6BC2-42EA-AFC1-C7C37B379AD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78882" y="2133579"/>
              <a:ext cx="89916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B04B12E2-EE91-4349-B695-526B89950E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702" y="2211684"/>
              <a:ext cx="773281" cy="142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00206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Automation Anywhere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3" name="Line 199">
              <a:extLst>
                <a:ext uri="{FF2B5EF4-FFF2-40B4-BE49-F238E27FC236}">
                  <a16:creationId xmlns:a16="http://schemas.microsoft.com/office/drawing/2014/main" id="{1E449733-C59D-43E3-AE74-CD2568AE42F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78882" y="2287884"/>
              <a:ext cx="75311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" name="Line 200">
              <a:extLst>
                <a:ext uri="{FF2B5EF4-FFF2-40B4-BE49-F238E27FC236}">
                  <a16:creationId xmlns:a16="http://schemas.microsoft.com/office/drawing/2014/main" id="{7365FCEB-C2AC-4364-8949-4061DAADA1D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22267" y="2211049"/>
              <a:ext cx="85661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" name="Line 201">
              <a:extLst>
                <a:ext uri="{FF2B5EF4-FFF2-40B4-BE49-F238E27FC236}">
                  <a16:creationId xmlns:a16="http://schemas.microsoft.com/office/drawing/2014/main" id="{1D7CEABC-027F-4E46-A69D-E4B33874B65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78882" y="2133579"/>
              <a:ext cx="0" cy="15430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Line 202">
              <a:extLst>
                <a:ext uri="{FF2B5EF4-FFF2-40B4-BE49-F238E27FC236}">
                  <a16:creationId xmlns:a16="http://schemas.microsoft.com/office/drawing/2014/main" id="{22092325-2CE1-4383-971E-EEDDFE0E3EF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07967" y="1998959"/>
              <a:ext cx="11430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" name="Line 203">
              <a:extLst>
                <a:ext uri="{FF2B5EF4-FFF2-40B4-BE49-F238E27FC236}">
                  <a16:creationId xmlns:a16="http://schemas.microsoft.com/office/drawing/2014/main" id="{CF78A1B4-DF5C-4D1E-8391-6F4B535B7ED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22267" y="1786869"/>
              <a:ext cx="0" cy="42418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" name="Line 204">
              <a:extLst>
                <a:ext uri="{FF2B5EF4-FFF2-40B4-BE49-F238E27FC236}">
                  <a16:creationId xmlns:a16="http://schemas.microsoft.com/office/drawing/2014/main" id="{97BEBE17-5CDC-42FB-9BC4-3A1420800CC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38092" y="1719559"/>
              <a:ext cx="26987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" name="Line 205">
              <a:extLst>
                <a:ext uri="{FF2B5EF4-FFF2-40B4-BE49-F238E27FC236}">
                  <a16:creationId xmlns:a16="http://schemas.microsoft.com/office/drawing/2014/main" id="{00DED51D-207B-4DDB-B298-DA0BCF044A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07967" y="1440159"/>
              <a:ext cx="0" cy="55880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B4FD6740-9884-41E1-A2D4-2958FEA524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8882" y="2365111"/>
              <a:ext cx="734512" cy="142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C000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MouseRecorder.com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1" name="Line 207">
              <a:extLst>
                <a:ext uri="{FF2B5EF4-FFF2-40B4-BE49-F238E27FC236}">
                  <a16:creationId xmlns:a16="http://schemas.microsoft.com/office/drawing/2014/main" id="{82741058-FBE0-4345-99B8-9DA0FD76E58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30522" y="2442189"/>
              <a:ext cx="202565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CF0FF2BE-C0CD-49A2-A278-C33EA29728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2047" y="2519358"/>
              <a:ext cx="532123" cy="142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C000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Macro Express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3" name="Line 209">
              <a:extLst>
                <a:ext uri="{FF2B5EF4-FFF2-40B4-BE49-F238E27FC236}">
                  <a16:creationId xmlns:a16="http://schemas.microsoft.com/office/drawing/2014/main" id="{DF33F8CE-6CC0-46F2-A9C7-57C1ABE15C5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91177" y="2596494"/>
              <a:ext cx="178816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B4872CCE-618F-4DF9-A617-773633531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8727" y="2674599"/>
              <a:ext cx="207528" cy="142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 dirty="0">
                  <a:solidFill>
                    <a:srgbClr val="C000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AutoIt</a:t>
              </a:r>
              <a:endPara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5" name="Line 211">
              <a:extLst>
                <a:ext uri="{FF2B5EF4-FFF2-40B4-BE49-F238E27FC236}">
                  <a16:creationId xmlns:a16="http://schemas.microsoft.com/office/drawing/2014/main" id="{5EE5D363-C59A-4BEA-A899-7B07D648578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91177" y="2750164"/>
              <a:ext cx="189484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" name="Line 212">
              <a:extLst>
                <a:ext uri="{FF2B5EF4-FFF2-40B4-BE49-F238E27FC236}">
                  <a16:creationId xmlns:a16="http://schemas.microsoft.com/office/drawing/2014/main" id="{6D56BB25-51CD-4C20-A1AD-B284BE25D41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30522" y="2673329"/>
              <a:ext cx="16065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" name="Line 213">
              <a:extLst>
                <a:ext uri="{FF2B5EF4-FFF2-40B4-BE49-F238E27FC236}">
                  <a16:creationId xmlns:a16="http://schemas.microsoft.com/office/drawing/2014/main" id="{5DEA5FF8-CDF7-4ADB-A8E1-C7FA0F52590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91177" y="2596494"/>
              <a:ext cx="0" cy="15367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8" name="Line 214">
              <a:extLst>
                <a:ext uri="{FF2B5EF4-FFF2-40B4-BE49-F238E27FC236}">
                  <a16:creationId xmlns:a16="http://schemas.microsoft.com/office/drawing/2014/main" id="{9DBDFABB-7694-4053-947C-9349C25254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3027" y="2557759"/>
              <a:ext cx="27749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" name="Line 215">
              <a:extLst>
                <a:ext uri="{FF2B5EF4-FFF2-40B4-BE49-F238E27FC236}">
                  <a16:creationId xmlns:a16="http://schemas.microsoft.com/office/drawing/2014/main" id="{3DFC9F8E-CBEA-4127-B730-CA2FFF07977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30522" y="2442189"/>
              <a:ext cx="0" cy="23114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2FA35D0C-9905-4CD7-B54C-BD786E4690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2492" y="2828269"/>
              <a:ext cx="629425" cy="142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C000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KeyboardExpress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" name="Line 217">
              <a:extLst>
                <a:ext uri="{FF2B5EF4-FFF2-40B4-BE49-F238E27FC236}">
                  <a16:creationId xmlns:a16="http://schemas.microsoft.com/office/drawing/2014/main" id="{F257FD79-9241-4EE2-B470-35AB0CA6623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45737" y="2904469"/>
              <a:ext cx="188468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8D44C187-D57E-4E15-A562-A74D2584B0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0132" y="2982574"/>
              <a:ext cx="278985" cy="142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 dirty="0">
                  <a:solidFill>
                    <a:srgbClr val="C000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iMacros</a:t>
              </a:r>
              <a:endPara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3" name="Line 219">
              <a:extLst>
                <a:ext uri="{FF2B5EF4-FFF2-40B4-BE49-F238E27FC236}">
                  <a16:creationId xmlns:a16="http://schemas.microsoft.com/office/drawing/2014/main" id="{EF5AF354-398B-452E-8A33-31FD0A58437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45737" y="3058774"/>
              <a:ext cx="205232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4" name="Line 220">
              <a:extLst>
                <a:ext uri="{FF2B5EF4-FFF2-40B4-BE49-F238E27FC236}">
                  <a16:creationId xmlns:a16="http://schemas.microsoft.com/office/drawing/2014/main" id="{2F02EC2C-C897-4199-9446-6250E343400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3027" y="2981939"/>
              <a:ext cx="9271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5" name="Line 221">
              <a:extLst>
                <a:ext uri="{FF2B5EF4-FFF2-40B4-BE49-F238E27FC236}">
                  <a16:creationId xmlns:a16="http://schemas.microsoft.com/office/drawing/2014/main" id="{57DE81CA-56F7-4C09-B575-011F20E4CA9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45737" y="2904469"/>
              <a:ext cx="0" cy="15430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6" name="Line 222">
              <a:extLst>
                <a:ext uri="{FF2B5EF4-FFF2-40B4-BE49-F238E27FC236}">
                  <a16:creationId xmlns:a16="http://schemas.microsoft.com/office/drawing/2014/main" id="{2A623BAF-6DDF-4361-A49C-61A5B38D382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38092" y="2769849"/>
              <a:ext cx="11493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7" name="Line 223">
              <a:extLst>
                <a:ext uri="{FF2B5EF4-FFF2-40B4-BE49-F238E27FC236}">
                  <a16:creationId xmlns:a16="http://schemas.microsoft.com/office/drawing/2014/main" id="{FC775E54-E20B-4A99-BE1D-E9B168D26B7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3027" y="2557759"/>
              <a:ext cx="0" cy="42418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" name="Line 224">
              <a:extLst>
                <a:ext uri="{FF2B5EF4-FFF2-40B4-BE49-F238E27FC236}">
                  <a16:creationId xmlns:a16="http://schemas.microsoft.com/office/drawing/2014/main" id="{08FAE36C-B10E-4B8C-B1C2-1CA8CEC36A6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20947" y="2244704"/>
              <a:ext cx="1714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Line 225">
              <a:extLst>
                <a:ext uri="{FF2B5EF4-FFF2-40B4-BE49-F238E27FC236}">
                  <a16:creationId xmlns:a16="http://schemas.microsoft.com/office/drawing/2014/main" id="{53427090-D6E1-4267-9DE7-26EE57823F8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38092" y="1719559"/>
              <a:ext cx="0" cy="105029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0" name="Line 226">
              <a:extLst>
                <a:ext uri="{FF2B5EF4-FFF2-40B4-BE49-F238E27FC236}">
                  <a16:creationId xmlns:a16="http://schemas.microsoft.com/office/drawing/2014/main" id="{8EB71022-61F6-45C1-B1CD-1CF9960502F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20947" y="1512549"/>
              <a:ext cx="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1" name="Line 227">
              <a:extLst>
                <a:ext uri="{FF2B5EF4-FFF2-40B4-BE49-F238E27FC236}">
                  <a16:creationId xmlns:a16="http://schemas.microsoft.com/office/drawing/2014/main" id="{AC76D18D-743D-4ADA-947D-C9F0E0F2145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20947" y="507344"/>
              <a:ext cx="0" cy="173736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DCD2682-BDCE-4832-B53F-C992F05A6D8D}"/>
              </a:ext>
            </a:extLst>
          </p:cNvPr>
          <p:cNvSpPr txBox="1"/>
          <p:nvPr/>
        </p:nvSpPr>
        <p:spPr>
          <a:xfrm>
            <a:off x="8494067" y="1252494"/>
            <a:ext cx="1294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AutoHotkey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CBE3C7C-A246-45DD-9D3C-5FF331803FBE}"/>
              </a:ext>
            </a:extLst>
          </p:cNvPr>
          <p:cNvCxnSpPr/>
          <p:nvPr/>
        </p:nvCxnSpPr>
        <p:spPr>
          <a:xfrm flipH="1">
            <a:off x="7911536" y="1521549"/>
            <a:ext cx="680277" cy="3008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47091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8CFD7-92BA-419E-BA01-41F75F372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1DF1EF-BB73-4505-9556-B5BD2882396B}"/>
              </a:ext>
            </a:extLst>
          </p:cNvPr>
          <p:cNvSpPr txBox="1"/>
          <p:nvPr/>
        </p:nvSpPr>
        <p:spPr>
          <a:xfrm>
            <a:off x="10639425" y="6391275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N=382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B1DB0C-96EA-4379-ACFE-136CB02C741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11"/>
          <a:stretch/>
        </p:blipFill>
        <p:spPr bwMode="auto">
          <a:xfrm>
            <a:off x="348792" y="1225484"/>
            <a:ext cx="8408709" cy="50150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09724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4D89-A2C6-429B-BF04-946EAA9E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Languages Regularly program in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2EA67D-777F-4440-9E43-3BC706BF58DF}"/>
              </a:ext>
            </a:extLst>
          </p:cNvPr>
          <p:cNvSpPr txBox="1"/>
          <p:nvPr/>
        </p:nvSpPr>
        <p:spPr>
          <a:xfrm>
            <a:off x="10639425" y="6391275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N=495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A4620D9-5942-4A92-AD52-A06A974A10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9039594"/>
              </p:ext>
            </p:extLst>
          </p:nvPr>
        </p:nvGraphicFramePr>
        <p:xfrm>
          <a:off x="1" y="702652"/>
          <a:ext cx="12191999" cy="5688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65682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4B082-6B30-4C93-BB77-596C1EA47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Languages with big changes in usage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3277990-1E84-4C5B-A0B3-E12E597EF6C3}"/>
              </a:ext>
            </a:extLst>
          </p:cNvPr>
          <p:cNvGraphicFramePr>
            <a:graphicFrameLocks/>
          </p:cNvGraphicFramePr>
          <p:nvPr/>
        </p:nvGraphicFramePr>
        <p:xfrm>
          <a:off x="0" y="1007918"/>
          <a:ext cx="11949545" cy="5131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418360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8CFD7-92BA-419E-BA01-41F75F372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Additive Tree: Programs Regularly Use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1DF1EF-BB73-4505-9556-B5BD2882396B}"/>
              </a:ext>
            </a:extLst>
          </p:cNvPr>
          <p:cNvSpPr txBox="1"/>
          <p:nvPr/>
        </p:nvSpPr>
        <p:spPr>
          <a:xfrm>
            <a:off x="10639425" y="6391275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N=449</a:t>
            </a:r>
          </a:p>
        </p:txBody>
      </p:sp>
      <p:grpSp>
        <p:nvGrpSpPr>
          <p:cNvPr id="5" name="Canvas 323">
            <a:extLst>
              <a:ext uri="{FF2B5EF4-FFF2-40B4-BE49-F238E27FC236}">
                <a16:creationId xmlns:a16="http://schemas.microsoft.com/office/drawing/2014/main" id="{8A7BE022-094F-4FEC-BB9C-078F716F6DD7}"/>
              </a:ext>
            </a:extLst>
          </p:cNvPr>
          <p:cNvGrpSpPr/>
          <p:nvPr/>
        </p:nvGrpSpPr>
        <p:grpSpPr>
          <a:xfrm>
            <a:off x="969579" y="1024759"/>
            <a:ext cx="14732931" cy="9125652"/>
            <a:chOff x="122866" y="54322"/>
            <a:chExt cx="6135059" cy="516220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B710B6A-9B7E-4BDE-A9C7-B3C71B3638D1}"/>
                </a:ext>
              </a:extLst>
            </p:cNvPr>
            <p:cNvSpPr/>
            <p:nvPr/>
          </p:nvSpPr>
          <p:spPr>
            <a:xfrm>
              <a:off x="1887855" y="1774825"/>
              <a:ext cx="4370070" cy="344170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EE6B34C-4F7C-49E7-9F97-48C3275207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8507" y="54322"/>
              <a:ext cx="201204" cy="165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 dirty="0">
                  <a:solidFill>
                    <a:srgbClr val="C000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Ruby</a:t>
              </a:r>
              <a:endPara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" name="Line 233">
              <a:extLst>
                <a:ext uri="{FF2B5EF4-FFF2-40B4-BE49-F238E27FC236}">
                  <a16:creationId xmlns:a16="http://schemas.microsoft.com/office/drawing/2014/main" id="{93D40306-802F-4871-8B47-75BF949E8DE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80987" y="125442"/>
              <a:ext cx="292481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5D2A0B1-E00D-4FD6-BE33-097BA09B94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2247" y="182592"/>
              <a:ext cx="267725" cy="165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FF00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Python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" name="Line 235">
              <a:extLst>
                <a:ext uri="{FF2B5EF4-FFF2-40B4-BE49-F238E27FC236}">
                  <a16:creationId xmlns:a16="http://schemas.microsoft.com/office/drawing/2014/main" id="{4F375AB5-B9A3-440C-9BAA-E610D102606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53732" y="253712"/>
              <a:ext cx="199644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08D6D05-D537-4838-82B5-29D63BC764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2412" y="311497"/>
              <a:ext cx="357240" cy="165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FF00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Selenium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" name="Line 237">
              <a:extLst>
                <a:ext uri="{FF2B5EF4-FFF2-40B4-BE49-F238E27FC236}">
                  <a16:creationId xmlns:a16="http://schemas.microsoft.com/office/drawing/2014/main" id="{91353E4F-42C6-4518-948B-4CE76EEFD00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98512" y="382617"/>
              <a:ext cx="190182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B98F371-79D8-4508-ABBF-E9791659CE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8602" y="439767"/>
              <a:ext cx="152751" cy="165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FF00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Perl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4" name="Line 239">
              <a:extLst>
                <a:ext uri="{FF2B5EF4-FFF2-40B4-BE49-F238E27FC236}">
                  <a16:creationId xmlns:a16="http://schemas.microsoft.com/office/drawing/2014/main" id="{A94E22EB-97C3-4B49-8C51-DBD918EE69C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98512" y="511522"/>
              <a:ext cx="189801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Line 240">
              <a:extLst>
                <a:ext uri="{FF2B5EF4-FFF2-40B4-BE49-F238E27FC236}">
                  <a16:creationId xmlns:a16="http://schemas.microsoft.com/office/drawing/2014/main" id="{DC4BD888-318E-4F59-8BEC-E6A04BF42B2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53732" y="446752"/>
              <a:ext cx="14478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Line 241">
              <a:extLst>
                <a:ext uri="{FF2B5EF4-FFF2-40B4-BE49-F238E27FC236}">
                  <a16:creationId xmlns:a16="http://schemas.microsoft.com/office/drawing/2014/main" id="{B98E2325-EB13-4B90-A037-96B6F66BA54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98512" y="382617"/>
              <a:ext cx="0" cy="12890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Line 242">
              <a:extLst>
                <a:ext uri="{FF2B5EF4-FFF2-40B4-BE49-F238E27FC236}">
                  <a16:creationId xmlns:a16="http://schemas.microsoft.com/office/drawing/2014/main" id="{7316EBBC-8646-442C-BBD0-09243179607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45757" y="350232"/>
              <a:ext cx="30797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Line 243">
              <a:extLst>
                <a:ext uri="{FF2B5EF4-FFF2-40B4-BE49-F238E27FC236}">
                  <a16:creationId xmlns:a16="http://schemas.microsoft.com/office/drawing/2014/main" id="{4AC4E5E7-E67A-4F75-920E-27E8528626B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53732" y="253712"/>
              <a:ext cx="0" cy="19304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7761EC4-E091-49BD-AC89-9A63C83543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3667" y="568672"/>
              <a:ext cx="182316" cy="165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FF33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Java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0" name="Line 245">
              <a:extLst>
                <a:ext uri="{FF2B5EF4-FFF2-40B4-BE49-F238E27FC236}">
                  <a16:creationId xmlns:a16="http://schemas.microsoft.com/office/drawing/2014/main" id="{41CEB545-3372-4FD1-9456-17D27C82C7C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66507" y="639792"/>
              <a:ext cx="131508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53E69D9-D8EC-44D9-A7E0-EAB6C4FAD1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7142" y="696942"/>
              <a:ext cx="415713" cy="165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FF33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FORTRAN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2" name="Line 247">
              <a:extLst>
                <a:ext uri="{FF2B5EF4-FFF2-40B4-BE49-F238E27FC236}">
                  <a16:creationId xmlns:a16="http://schemas.microsoft.com/office/drawing/2014/main" id="{6AC06E96-F585-4D7F-8657-78CA054DBC6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66507" y="768697"/>
              <a:ext cx="117792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Line 248">
              <a:extLst>
                <a:ext uri="{FF2B5EF4-FFF2-40B4-BE49-F238E27FC236}">
                  <a16:creationId xmlns:a16="http://schemas.microsoft.com/office/drawing/2014/main" id="{4BD2E040-FA78-4C8A-9259-AB2A8EB3A3F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45757" y="703927"/>
              <a:ext cx="92075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Line 249">
              <a:extLst>
                <a:ext uri="{FF2B5EF4-FFF2-40B4-BE49-F238E27FC236}">
                  <a16:creationId xmlns:a16="http://schemas.microsoft.com/office/drawing/2014/main" id="{7D201127-6AE9-4B02-B5FA-D4A9E2E021D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66507" y="639792"/>
              <a:ext cx="0" cy="12890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Line 250">
              <a:extLst>
                <a:ext uri="{FF2B5EF4-FFF2-40B4-BE49-F238E27FC236}">
                  <a16:creationId xmlns:a16="http://schemas.microsoft.com/office/drawing/2014/main" id="{A6705BBF-251C-4207-B78F-E400A189F36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80987" y="527397"/>
              <a:ext cx="6477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Line 251">
              <a:extLst>
                <a:ext uri="{FF2B5EF4-FFF2-40B4-BE49-F238E27FC236}">
                  <a16:creationId xmlns:a16="http://schemas.microsoft.com/office/drawing/2014/main" id="{B85316EB-84EC-4B0D-875F-64051671882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45757" y="350232"/>
              <a:ext cx="0" cy="35369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Line 252">
              <a:extLst>
                <a:ext uri="{FF2B5EF4-FFF2-40B4-BE49-F238E27FC236}">
                  <a16:creationId xmlns:a16="http://schemas.microsoft.com/office/drawing/2014/main" id="{861DEB52-083D-435B-9D61-2881FC2D43B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5097" y="326102"/>
              <a:ext cx="13589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Line 253">
              <a:extLst>
                <a:ext uri="{FF2B5EF4-FFF2-40B4-BE49-F238E27FC236}">
                  <a16:creationId xmlns:a16="http://schemas.microsoft.com/office/drawing/2014/main" id="{0621B446-AE42-4BCF-986B-852B1774E34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80987" y="125442"/>
              <a:ext cx="0" cy="40195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8C1E7C6-E7F9-45FF-88D7-6AF7E2A40B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9842" y="825847"/>
              <a:ext cx="172461" cy="165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7030A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SQL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0" name="Line 255">
              <a:extLst>
                <a:ext uri="{FF2B5EF4-FFF2-40B4-BE49-F238E27FC236}">
                  <a16:creationId xmlns:a16="http://schemas.microsoft.com/office/drawing/2014/main" id="{1C427686-AD45-4642-AE8C-3403504E82D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90867" y="896967"/>
              <a:ext cx="186690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345BD05-0582-4709-9E0C-84E28D7F92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5687" y="954752"/>
              <a:ext cx="177388" cy="165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7030A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PHP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2" name="Line 257">
              <a:extLst>
                <a:ext uri="{FF2B5EF4-FFF2-40B4-BE49-F238E27FC236}">
                  <a16:creationId xmlns:a16="http://schemas.microsoft.com/office/drawing/2014/main" id="{5D5F2BAA-2BBD-4462-8410-CFAA1F54C10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317" y="1025872"/>
              <a:ext cx="147066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533D8B6-5909-476C-B098-01C5ABC0A1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7972" y="1083022"/>
              <a:ext cx="459074" cy="165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7030A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ActionScript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4" name="Line 259">
              <a:extLst>
                <a:ext uri="{FF2B5EF4-FFF2-40B4-BE49-F238E27FC236}">
                  <a16:creationId xmlns:a16="http://schemas.microsoft.com/office/drawing/2014/main" id="{38125C79-D1BF-467B-A8CC-DDE1A03634A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317" y="1154777"/>
              <a:ext cx="197294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Line 260">
              <a:extLst>
                <a:ext uri="{FF2B5EF4-FFF2-40B4-BE49-F238E27FC236}">
                  <a16:creationId xmlns:a16="http://schemas.microsoft.com/office/drawing/2014/main" id="{2A41A902-20BF-4130-8172-5E723B890D2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90867" y="1090007"/>
              <a:ext cx="17145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Line 261">
              <a:extLst>
                <a:ext uri="{FF2B5EF4-FFF2-40B4-BE49-F238E27FC236}">
                  <a16:creationId xmlns:a16="http://schemas.microsoft.com/office/drawing/2014/main" id="{A8D9BA2E-F713-4899-AC29-64B4253982D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317" y="1025872"/>
              <a:ext cx="0" cy="12890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Line 262">
              <a:extLst>
                <a:ext uri="{FF2B5EF4-FFF2-40B4-BE49-F238E27FC236}">
                  <a16:creationId xmlns:a16="http://schemas.microsoft.com/office/drawing/2014/main" id="{470D7B3A-61B2-4658-9DE8-9E85AFF9B95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03542" y="993487"/>
              <a:ext cx="18732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Line 263">
              <a:extLst>
                <a:ext uri="{FF2B5EF4-FFF2-40B4-BE49-F238E27FC236}">
                  <a16:creationId xmlns:a16="http://schemas.microsoft.com/office/drawing/2014/main" id="{10BFF2AC-12A1-40DB-893B-295C9734368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90867" y="896967"/>
              <a:ext cx="0" cy="19304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6E3A6B94-0D1D-49CB-B605-DC541C119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7927" y="1211927"/>
              <a:ext cx="402408" cy="165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80008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JavaScript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0" name="Line 265">
              <a:extLst>
                <a:ext uri="{FF2B5EF4-FFF2-40B4-BE49-F238E27FC236}">
                  <a16:creationId xmlns:a16="http://schemas.microsoft.com/office/drawing/2014/main" id="{1EACAE08-8184-45CD-A4DF-F172DC73A39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27392" y="1283047"/>
              <a:ext cx="164846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B896601-780E-46DF-B4CE-9C1613B541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9037" y="1340197"/>
              <a:ext cx="479770" cy="165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7030A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HTML / CSS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2" name="Line 267">
              <a:extLst>
                <a:ext uri="{FF2B5EF4-FFF2-40B4-BE49-F238E27FC236}">
                  <a16:creationId xmlns:a16="http://schemas.microsoft.com/office/drawing/2014/main" id="{E8B95248-28E8-4CBF-AA8E-0E5415BC4D1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27392" y="1411952"/>
              <a:ext cx="163957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Line 268">
              <a:extLst>
                <a:ext uri="{FF2B5EF4-FFF2-40B4-BE49-F238E27FC236}">
                  <a16:creationId xmlns:a16="http://schemas.microsoft.com/office/drawing/2014/main" id="{7C1B2F14-9A3A-4E5B-BC80-C9D65B48B83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03542" y="1347182"/>
              <a:ext cx="32385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Line 269">
              <a:extLst>
                <a:ext uri="{FF2B5EF4-FFF2-40B4-BE49-F238E27FC236}">
                  <a16:creationId xmlns:a16="http://schemas.microsoft.com/office/drawing/2014/main" id="{910C804A-67F9-4903-ABD4-6EF402B7FAA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27392" y="1283047"/>
              <a:ext cx="0" cy="12890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Line 270">
              <a:extLst>
                <a:ext uri="{FF2B5EF4-FFF2-40B4-BE49-F238E27FC236}">
                  <a16:creationId xmlns:a16="http://schemas.microsoft.com/office/drawing/2014/main" id="{9B6EC9B5-8508-4250-A617-9C8F1AF7629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07327" y="1170652"/>
              <a:ext cx="19621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Line 271">
              <a:extLst>
                <a:ext uri="{FF2B5EF4-FFF2-40B4-BE49-F238E27FC236}">
                  <a16:creationId xmlns:a16="http://schemas.microsoft.com/office/drawing/2014/main" id="{2ED39ED1-0525-487D-91B9-8DB70E52236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03542" y="993487"/>
              <a:ext cx="0" cy="35369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827F6A2-541D-41AC-8418-C3AB7FF898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9042" y="1469102"/>
              <a:ext cx="110046" cy="165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00206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C#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8" name="Line 273">
              <a:extLst>
                <a:ext uri="{FF2B5EF4-FFF2-40B4-BE49-F238E27FC236}">
                  <a16:creationId xmlns:a16="http://schemas.microsoft.com/office/drawing/2014/main" id="{B0E04621-01F6-489D-8BBF-3337B2015E2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97827" y="1540222"/>
              <a:ext cx="200850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0EA842F-AAC5-41BA-BB59-0994CF4AE5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8592" y="1598007"/>
              <a:ext cx="172461" cy="165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00206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ASP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0" name="Line 275">
              <a:extLst>
                <a:ext uri="{FF2B5EF4-FFF2-40B4-BE49-F238E27FC236}">
                  <a16:creationId xmlns:a16="http://schemas.microsoft.com/office/drawing/2014/main" id="{6A28F6AD-5CF4-4DA7-8A08-4E64E694527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41742" y="1669127"/>
              <a:ext cx="137477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2F9503D-6717-4CEA-8B90-CB1C98A69A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3770" y="1726227"/>
              <a:ext cx="196277" cy="165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00206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.NET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2" name="Line 277">
              <a:extLst>
                <a:ext uri="{FF2B5EF4-FFF2-40B4-BE49-F238E27FC236}">
                  <a16:creationId xmlns:a16="http://schemas.microsoft.com/office/drawing/2014/main" id="{C7D9C056-9529-401D-8795-320AC6DA998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41742" y="1798032"/>
              <a:ext cx="110934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" name="Line 278">
              <a:extLst>
                <a:ext uri="{FF2B5EF4-FFF2-40B4-BE49-F238E27FC236}">
                  <a16:creationId xmlns:a16="http://schemas.microsoft.com/office/drawing/2014/main" id="{C84D4049-C90B-42CA-B992-5CA49403F19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97827" y="1733262"/>
              <a:ext cx="84391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" name="Line 279">
              <a:extLst>
                <a:ext uri="{FF2B5EF4-FFF2-40B4-BE49-F238E27FC236}">
                  <a16:creationId xmlns:a16="http://schemas.microsoft.com/office/drawing/2014/main" id="{FDC486AD-B14C-46F0-B428-C08ECD36A3F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41742" y="1669127"/>
              <a:ext cx="0" cy="12890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" name="Line 280">
              <a:extLst>
                <a:ext uri="{FF2B5EF4-FFF2-40B4-BE49-F238E27FC236}">
                  <a16:creationId xmlns:a16="http://schemas.microsoft.com/office/drawing/2014/main" id="{B3781D45-BB3E-422D-91E5-20CFFB29134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07327" y="1636742"/>
              <a:ext cx="19050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Line 281">
              <a:extLst>
                <a:ext uri="{FF2B5EF4-FFF2-40B4-BE49-F238E27FC236}">
                  <a16:creationId xmlns:a16="http://schemas.microsoft.com/office/drawing/2014/main" id="{BC0301D1-D737-417F-A74C-941F07D61E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97827" y="1540222"/>
              <a:ext cx="0" cy="19304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" name="Line 282">
              <a:extLst>
                <a:ext uri="{FF2B5EF4-FFF2-40B4-BE49-F238E27FC236}">
                  <a16:creationId xmlns:a16="http://schemas.microsoft.com/office/drawing/2014/main" id="{1FF6A5C0-7FB9-4C40-A8B8-3E1787F2EF1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5097" y="1403697"/>
              <a:ext cx="6223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" name="Line 283">
              <a:extLst>
                <a:ext uri="{FF2B5EF4-FFF2-40B4-BE49-F238E27FC236}">
                  <a16:creationId xmlns:a16="http://schemas.microsoft.com/office/drawing/2014/main" id="{DE8BF0F8-D893-42DF-A855-EAE08B6C12E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07327" y="1170652"/>
              <a:ext cx="0" cy="46609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" name="Line 284">
              <a:extLst>
                <a:ext uri="{FF2B5EF4-FFF2-40B4-BE49-F238E27FC236}">
                  <a16:creationId xmlns:a16="http://schemas.microsoft.com/office/drawing/2014/main" id="{C1B20C02-3C3A-4D31-A697-DA265902E1C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2872" y="865217"/>
              <a:ext cx="2222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Line 285">
              <a:extLst>
                <a:ext uri="{FF2B5EF4-FFF2-40B4-BE49-F238E27FC236}">
                  <a16:creationId xmlns:a16="http://schemas.microsoft.com/office/drawing/2014/main" id="{73439C3D-BB87-49E7-BF13-7E29B227EA1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5097" y="326102"/>
              <a:ext cx="0" cy="107759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7EED62A-FD51-458A-8048-CC02C15E34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9727" y="1855182"/>
              <a:ext cx="711360" cy="165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00B05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Visual Basic / VBA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2" name="Line 287">
              <a:extLst>
                <a:ext uri="{FF2B5EF4-FFF2-40B4-BE49-F238E27FC236}">
                  <a16:creationId xmlns:a16="http://schemas.microsoft.com/office/drawing/2014/main" id="{2141D9F9-B2C2-49F7-B205-030B26D00DD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58837" y="1926302"/>
              <a:ext cx="194881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87304B62-C60C-4175-B1CC-1B0A98042A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2457" y="1983452"/>
              <a:ext cx="302217" cy="165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00B05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COBOL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4" name="Line 289">
              <a:extLst>
                <a:ext uri="{FF2B5EF4-FFF2-40B4-BE49-F238E27FC236}">
                  <a16:creationId xmlns:a16="http://schemas.microsoft.com/office/drawing/2014/main" id="{5A54A632-DF83-420B-B566-CC758F4E405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58837" y="2055207"/>
              <a:ext cx="220091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" name="Line 290">
              <a:extLst>
                <a:ext uri="{FF2B5EF4-FFF2-40B4-BE49-F238E27FC236}">
                  <a16:creationId xmlns:a16="http://schemas.microsoft.com/office/drawing/2014/main" id="{066AD2C2-23E9-4B08-9AED-CE0B97F737B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47357" y="1990437"/>
              <a:ext cx="41148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" name="Line 291">
              <a:extLst>
                <a:ext uri="{FF2B5EF4-FFF2-40B4-BE49-F238E27FC236}">
                  <a16:creationId xmlns:a16="http://schemas.microsoft.com/office/drawing/2014/main" id="{06C284C9-4B89-4575-A020-52B08745241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58837" y="1926302"/>
              <a:ext cx="0" cy="12890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618D3613-AA09-4344-9FF3-1360BE3307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692" y="2112357"/>
              <a:ext cx="224199" cy="165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00B05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AutoIt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8" name="Line 293">
              <a:extLst>
                <a:ext uri="{FF2B5EF4-FFF2-40B4-BE49-F238E27FC236}">
                  <a16:creationId xmlns:a16="http://schemas.microsoft.com/office/drawing/2014/main" id="{95ABC2A2-DB8D-4569-AAC8-65A75853DC7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47357" y="2183477"/>
              <a:ext cx="195262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" name="Line 294">
              <a:extLst>
                <a:ext uri="{FF2B5EF4-FFF2-40B4-BE49-F238E27FC236}">
                  <a16:creationId xmlns:a16="http://schemas.microsoft.com/office/drawing/2014/main" id="{4BAEC5B1-A782-4A52-BEAD-22967598697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46697" y="2086957"/>
              <a:ext cx="20066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0" name="Line 295">
              <a:extLst>
                <a:ext uri="{FF2B5EF4-FFF2-40B4-BE49-F238E27FC236}">
                  <a16:creationId xmlns:a16="http://schemas.microsoft.com/office/drawing/2014/main" id="{B9A7EDC8-088F-4C54-904F-51FA41A50AB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47357" y="1990437"/>
              <a:ext cx="0" cy="19304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2CA7B0F-5909-4052-928F-1C4335EE9D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4057" y="2241262"/>
              <a:ext cx="258691" cy="165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548235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Pascal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2" name="Line 297">
              <a:extLst>
                <a:ext uri="{FF2B5EF4-FFF2-40B4-BE49-F238E27FC236}">
                  <a16:creationId xmlns:a16="http://schemas.microsoft.com/office/drawing/2014/main" id="{471AFDC0-CD54-4DB8-A68E-4FEE469ECC3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11492" y="2312382"/>
              <a:ext cx="264985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2A257EFD-3803-47D4-92F2-94FE14C5E5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2532" y="2369532"/>
              <a:ext cx="684094" cy="165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548235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DOS / Batch Files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4" name="Line 299">
              <a:extLst>
                <a:ext uri="{FF2B5EF4-FFF2-40B4-BE49-F238E27FC236}">
                  <a16:creationId xmlns:a16="http://schemas.microsoft.com/office/drawing/2014/main" id="{A47CEE55-CCA1-48B0-A335-2F407DD3020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03262" y="2441287"/>
              <a:ext cx="168656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C9DECD7-E751-40A9-97F8-435A3EE2F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9267" y="2498437"/>
              <a:ext cx="167533" cy="165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548235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LUA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6" name="Line 301">
              <a:extLst>
                <a:ext uri="{FF2B5EF4-FFF2-40B4-BE49-F238E27FC236}">
                  <a16:creationId xmlns:a16="http://schemas.microsoft.com/office/drawing/2014/main" id="{7F73E584-1FBE-4107-83FC-26D3575BE7A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25182" y="2569557"/>
              <a:ext cx="211137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7C680426-D7A5-4157-B9B0-9B494B234C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4347" y="2626707"/>
              <a:ext cx="689219" cy="165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548235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AutoHotkey / AHK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8" name="Line 303">
              <a:extLst>
                <a:ext uri="{FF2B5EF4-FFF2-40B4-BE49-F238E27FC236}">
                  <a16:creationId xmlns:a16="http://schemas.microsoft.com/office/drawing/2014/main" id="{FF26793E-560A-4E69-9D09-5E14D9DB261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25182" y="2698462"/>
              <a:ext cx="211645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Line 304">
              <a:extLst>
                <a:ext uri="{FF2B5EF4-FFF2-40B4-BE49-F238E27FC236}">
                  <a16:creationId xmlns:a16="http://schemas.microsoft.com/office/drawing/2014/main" id="{81A7CA37-5BE5-4215-A366-5D7C6665AC5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03262" y="2633692"/>
              <a:ext cx="12192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0" name="Line 305">
              <a:extLst>
                <a:ext uri="{FF2B5EF4-FFF2-40B4-BE49-F238E27FC236}">
                  <a16:creationId xmlns:a16="http://schemas.microsoft.com/office/drawing/2014/main" id="{3DC3AF1B-39F3-43D9-B3B3-EB0E33474BB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25182" y="2569557"/>
              <a:ext cx="0" cy="12890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1" name="Line 306">
              <a:extLst>
                <a:ext uri="{FF2B5EF4-FFF2-40B4-BE49-F238E27FC236}">
                  <a16:creationId xmlns:a16="http://schemas.microsoft.com/office/drawing/2014/main" id="{1A7E7EFA-13E8-489B-8A51-C990393D711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11492" y="2537807"/>
              <a:ext cx="19177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" name="Line 307">
              <a:extLst>
                <a:ext uri="{FF2B5EF4-FFF2-40B4-BE49-F238E27FC236}">
                  <a16:creationId xmlns:a16="http://schemas.microsoft.com/office/drawing/2014/main" id="{AE60EE94-CA20-400E-BFB1-8035E25178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03262" y="2441287"/>
              <a:ext cx="0" cy="19240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3" name="Line 308">
              <a:extLst>
                <a:ext uri="{FF2B5EF4-FFF2-40B4-BE49-F238E27FC236}">
                  <a16:creationId xmlns:a16="http://schemas.microsoft.com/office/drawing/2014/main" id="{3D85D7E1-152E-4593-B00D-8418C888699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46697" y="2424777"/>
              <a:ext cx="26479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4" name="Line 309">
              <a:extLst>
                <a:ext uri="{FF2B5EF4-FFF2-40B4-BE49-F238E27FC236}">
                  <a16:creationId xmlns:a16="http://schemas.microsoft.com/office/drawing/2014/main" id="{A45A2635-186A-458C-9BA2-8B724072D03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11492" y="2312382"/>
              <a:ext cx="0" cy="22542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5" name="Line 310">
              <a:extLst>
                <a:ext uri="{FF2B5EF4-FFF2-40B4-BE49-F238E27FC236}">
                  <a16:creationId xmlns:a16="http://schemas.microsoft.com/office/drawing/2014/main" id="{61E78520-80E4-4070-8CD2-75CE733420C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2872" y="2255867"/>
              <a:ext cx="12382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6" name="Line 311">
              <a:extLst>
                <a:ext uri="{FF2B5EF4-FFF2-40B4-BE49-F238E27FC236}">
                  <a16:creationId xmlns:a16="http://schemas.microsoft.com/office/drawing/2014/main" id="{0D2E7EC1-EB6A-4377-B5F4-31EC7C00AC6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46697" y="2086957"/>
              <a:ext cx="0" cy="33782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3FC4CE92-5A38-413D-9B23-C24D049CAE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0737" y="2755612"/>
              <a:ext cx="162606" cy="165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C55A11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C++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8" name="Line 313">
              <a:extLst>
                <a:ext uri="{FF2B5EF4-FFF2-40B4-BE49-F238E27FC236}">
                  <a16:creationId xmlns:a16="http://schemas.microsoft.com/office/drawing/2014/main" id="{58E77E60-4BAC-46C4-9AC3-259589606AB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77837" y="2826732"/>
              <a:ext cx="152082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175325EA-E623-4021-8D74-1D3EC0C81F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6622" y="2884517"/>
              <a:ext cx="62414" cy="165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solidFill>
                    <a:srgbClr val="C55A11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Arial Narrow" panose="020B0606020202030204" pitchFamily="34" charset="0"/>
                </a:rPr>
                <a:t>C</a:t>
              </a:r>
              <a:endPara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0" name="Line 315">
              <a:extLst>
                <a:ext uri="{FF2B5EF4-FFF2-40B4-BE49-F238E27FC236}">
                  <a16:creationId xmlns:a16="http://schemas.microsoft.com/office/drawing/2014/main" id="{A8159C87-7B63-4D6B-B77D-F281A42436B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77837" y="2955637"/>
              <a:ext cx="161607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1" name="Line 316">
              <a:extLst>
                <a:ext uri="{FF2B5EF4-FFF2-40B4-BE49-F238E27FC236}">
                  <a16:creationId xmlns:a16="http://schemas.microsoft.com/office/drawing/2014/main" id="{DD30D5E9-33FD-478D-B7AE-E07E26A95DD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2872" y="2891502"/>
              <a:ext cx="354965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" name="Line 317">
              <a:extLst>
                <a:ext uri="{FF2B5EF4-FFF2-40B4-BE49-F238E27FC236}">
                  <a16:creationId xmlns:a16="http://schemas.microsoft.com/office/drawing/2014/main" id="{3B8ACD66-5524-4035-A6D6-83B1EE48801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77837" y="2826732"/>
              <a:ext cx="0" cy="12890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" name="Line 318">
              <a:extLst>
                <a:ext uri="{FF2B5EF4-FFF2-40B4-BE49-F238E27FC236}">
                  <a16:creationId xmlns:a16="http://schemas.microsoft.com/office/drawing/2014/main" id="{0771F03C-4C56-41E6-AE79-7AAB90B60B1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2872" y="2574002"/>
              <a:ext cx="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4" name="Line 319">
              <a:extLst>
                <a:ext uri="{FF2B5EF4-FFF2-40B4-BE49-F238E27FC236}">
                  <a16:creationId xmlns:a16="http://schemas.microsoft.com/office/drawing/2014/main" id="{31973C9D-01FA-4BA0-A614-3EC7A57E95B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2872" y="2255867"/>
              <a:ext cx="0" cy="635635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5" name="Line 320">
              <a:extLst>
                <a:ext uri="{FF2B5EF4-FFF2-40B4-BE49-F238E27FC236}">
                  <a16:creationId xmlns:a16="http://schemas.microsoft.com/office/drawing/2014/main" id="{9E5BAFFC-56B8-43B4-9A80-B6D7C213BFD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2872" y="1719292"/>
              <a:ext cx="0" cy="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6" name="Line 321">
              <a:extLst>
                <a:ext uri="{FF2B5EF4-FFF2-40B4-BE49-F238E27FC236}">
                  <a16:creationId xmlns:a16="http://schemas.microsoft.com/office/drawing/2014/main" id="{1F1C5434-A400-487F-8D42-DC638C1DE30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2866" y="865217"/>
              <a:ext cx="0" cy="2024380"/>
            </a:xfrm>
            <a:prstGeom prst="line">
              <a:avLst/>
            </a:prstGeom>
            <a:noFill/>
            <a:ln w="1016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4604570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4D89-A2C6-429B-BF04-946EAA9E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AutoHotkey Compare to these tools?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2EA67D-777F-4440-9E43-3BC706BF58DF}"/>
              </a:ext>
            </a:extLst>
          </p:cNvPr>
          <p:cNvSpPr txBox="1"/>
          <p:nvPr/>
        </p:nvSpPr>
        <p:spPr>
          <a:xfrm>
            <a:off x="10241281" y="6391275"/>
            <a:ext cx="1360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Min N=20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7C83CA2-F0BE-498C-ABCC-F728E46813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5019597"/>
              </p:ext>
            </p:extLst>
          </p:nvPr>
        </p:nvGraphicFramePr>
        <p:xfrm>
          <a:off x="93517" y="852928"/>
          <a:ext cx="11939155" cy="5392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362471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4D89-A2C6-429B-BF04-946EAA9E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AutoHotkey at work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2EA67D-777F-4440-9E43-3BC706BF58DF}"/>
              </a:ext>
            </a:extLst>
          </p:cNvPr>
          <p:cNvSpPr txBox="1"/>
          <p:nvPr/>
        </p:nvSpPr>
        <p:spPr>
          <a:xfrm>
            <a:off x="10639425" y="6391275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N=478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681CD43-411A-48EF-826F-BF240D68BBBA}"/>
              </a:ext>
            </a:extLst>
          </p:cNvPr>
          <p:cNvGraphicFramePr>
            <a:graphicFrameLocks/>
          </p:cNvGraphicFramePr>
          <p:nvPr/>
        </p:nvGraphicFramePr>
        <p:xfrm>
          <a:off x="114300" y="1527464"/>
          <a:ext cx="11793681" cy="4416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942151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4D89-A2C6-429B-BF04-946EAA9E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$ with AutoHotkey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2EA67D-777F-4440-9E43-3BC706BF58DF}"/>
              </a:ext>
            </a:extLst>
          </p:cNvPr>
          <p:cNvSpPr txBox="1"/>
          <p:nvPr/>
        </p:nvSpPr>
        <p:spPr>
          <a:xfrm>
            <a:off x="10639425" y="6391275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N=478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9378012-FB2E-4429-A1D1-D86BC34A5798}"/>
              </a:ext>
            </a:extLst>
          </p:cNvPr>
          <p:cNvGraphicFramePr>
            <a:graphicFrameLocks/>
          </p:cNvGraphicFramePr>
          <p:nvPr/>
        </p:nvGraphicFramePr>
        <p:xfrm>
          <a:off x="775063" y="1227910"/>
          <a:ext cx="10458994" cy="4563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57766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4D89-A2C6-429B-BF04-946EAA9E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Industry of Company work for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2EA67D-777F-4440-9E43-3BC706BF58DF}"/>
              </a:ext>
            </a:extLst>
          </p:cNvPr>
          <p:cNvSpPr txBox="1"/>
          <p:nvPr/>
        </p:nvSpPr>
        <p:spPr>
          <a:xfrm>
            <a:off x="10639425" y="6391275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N=371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4E8C57E-CE80-42F2-B932-212146E50A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6228790"/>
              </p:ext>
            </p:extLst>
          </p:nvPr>
        </p:nvGraphicFramePr>
        <p:xfrm>
          <a:off x="478971" y="1149531"/>
          <a:ext cx="11122479" cy="4813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3856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4D89-A2C6-429B-BF04-946EAA9E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Size of Company work for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2EA67D-777F-4440-9E43-3BC706BF58DF}"/>
              </a:ext>
            </a:extLst>
          </p:cNvPr>
          <p:cNvSpPr txBox="1"/>
          <p:nvPr/>
        </p:nvSpPr>
        <p:spPr>
          <a:xfrm>
            <a:off x="10639425" y="6391275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N=384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B89DAA9-891C-4E48-BEB9-38C28E0558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1599121"/>
              </p:ext>
            </p:extLst>
          </p:nvPr>
        </p:nvGraphicFramePr>
        <p:xfrm>
          <a:off x="322217" y="1132114"/>
          <a:ext cx="11695612" cy="4772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645470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4D89-A2C6-429B-BF04-946EAA9E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Job Function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2EA67D-777F-4440-9E43-3BC706BF58DF}"/>
              </a:ext>
            </a:extLst>
          </p:cNvPr>
          <p:cNvSpPr txBox="1"/>
          <p:nvPr/>
        </p:nvSpPr>
        <p:spPr>
          <a:xfrm>
            <a:off x="10639425" y="6391275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N=416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C3603FE-38DB-419D-B5D0-F367254D3A4E}"/>
              </a:ext>
            </a:extLst>
          </p:cNvPr>
          <p:cNvGraphicFramePr>
            <a:graphicFrameLocks/>
          </p:cNvGraphicFramePr>
          <p:nvPr/>
        </p:nvGraphicFramePr>
        <p:xfrm>
          <a:off x="-78377" y="718687"/>
          <a:ext cx="12192000" cy="5821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20590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4D89-A2C6-429B-BF04-946EAA9E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Years of Work Experience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2EA67D-777F-4440-9E43-3BC706BF58DF}"/>
              </a:ext>
            </a:extLst>
          </p:cNvPr>
          <p:cNvSpPr txBox="1"/>
          <p:nvPr/>
        </p:nvSpPr>
        <p:spPr>
          <a:xfrm>
            <a:off x="10613299" y="6391275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N=448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C98429B-A9DC-42E6-A997-22CE1147CA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5521833"/>
              </p:ext>
            </p:extLst>
          </p:nvPr>
        </p:nvGraphicFramePr>
        <p:xfrm>
          <a:off x="66675" y="1008017"/>
          <a:ext cx="12113623" cy="5146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31055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4D89-A2C6-429B-BF04-946EAA9E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Respondent 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2EA67D-777F-4440-9E43-3BC706BF58DF}"/>
              </a:ext>
            </a:extLst>
          </p:cNvPr>
          <p:cNvSpPr txBox="1"/>
          <p:nvPr/>
        </p:nvSpPr>
        <p:spPr>
          <a:xfrm>
            <a:off x="10639425" y="6391275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N=437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03725B4-5F31-43DA-9AB3-1281F72EE9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693306"/>
              </p:ext>
            </p:extLst>
          </p:nvPr>
        </p:nvGraphicFramePr>
        <p:xfrm>
          <a:off x="522515" y="1140823"/>
          <a:ext cx="11583760" cy="4702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938517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4D89-A2C6-429B-BF04-946EAA9E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Respondent Gender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2EA67D-777F-4440-9E43-3BC706BF58DF}"/>
              </a:ext>
            </a:extLst>
          </p:cNvPr>
          <p:cNvSpPr txBox="1"/>
          <p:nvPr/>
        </p:nvSpPr>
        <p:spPr>
          <a:xfrm>
            <a:off x="10639425" y="6391275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N=434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3BE0CC8-3537-40C8-853B-53235B7D65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741475"/>
              </p:ext>
            </p:extLst>
          </p:nvPr>
        </p:nvGraphicFramePr>
        <p:xfrm>
          <a:off x="851496" y="863173"/>
          <a:ext cx="10268941" cy="5599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20089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4D89-A2C6-429B-BF04-946EAA9E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Signup for Newsletter and Follow up to Responses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2EA67D-777F-4440-9E43-3BC706BF58DF}"/>
              </a:ext>
            </a:extLst>
          </p:cNvPr>
          <p:cNvSpPr txBox="1"/>
          <p:nvPr/>
        </p:nvSpPr>
        <p:spPr>
          <a:xfrm>
            <a:off x="10639425" y="6391275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N=576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0B5D7C3-1DD8-470F-AB5A-C7ED136A11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3182489"/>
              </p:ext>
            </p:extLst>
          </p:nvPr>
        </p:nvGraphicFramePr>
        <p:xfrm>
          <a:off x="459104" y="1619793"/>
          <a:ext cx="11732896" cy="4180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DBD4B49-DAE0-436D-9110-C6530FB0384F}"/>
              </a:ext>
            </a:extLst>
          </p:cNvPr>
          <p:cNvSpPr txBox="1"/>
          <p:nvPr/>
        </p:nvSpPr>
        <p:spPr>
          <a:xfrm>
            <a:off x="1639116" y="984574"/>
            <a:ext cx="6991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hlinkClick r:id="rId3"/>
              </a:rPr>
              <a:t>https://the-automator.com/News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656723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4D89-A2C6-429B-BF04-946EAA9E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01E3A1-F259-417F-8679-AE54170EC07A}"/>
              </a:ext>
            </a:extLst>
          </p:cNvPr>
          <p:cNvSpPr txBox="1"/>
          <p:nvPr/>
        </p:nvSpPr>
        <p:spPr>
          <a:xfrm>
            <a:off x="2397418" y="2020901"/>
            <a:ext cx="574869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885740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54038</TotalTime>
  <Words>750</Words>
  <Application>Microsoft Office PowerPoint</Application>
  <PresentationFormat>Widescreen</PresentationFormat>
  <Paragraphs>198</Paragraphs>
  <Slides>40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Arial</vt:lpstr>
      <vt:lpstr>Arial Narrow</vt:lpstr>
      <vt:lpstr>Calibri</vt:lpstr>
      <vt:lpstr>Calibri Light</vt:lpstr>
      <vt:lpstr>Courier New</vt:lpstr>
      <vt:lpstr>Roboto</vt:lpstr>
      <vt:lpstr>Office Theme</vt:lpstr>
      <vt:lpstr>55th  AutoHotkey Webinar            01 /2021</vt:lpstr>
      <vt:lpstr>Ground Rules</vt:lpstr>
      <vt:lpstr>Announcements</vt:lpstr>
      <vt:lpstr>AutoHotkey Mentorship site: Want to Learn / Able to Teach</vt:lpstr>
      <vt:lpstr>Script Highlight: SetClipboardHTML() by SKAN </vt:lpstr>
      <vt:lpstr>2021 AutoHotkey User Survey</vt:lpstr>
      <vt:lpstr>129 partials, 447 completes from 61 countries</vt:lpstr>
      <vt:lpstr>Source of Respondents</vt:lpstr>
      <vt:lpstr>How became aware of AutoHotkey</vt:lpstr>
      <vt:lpstr>Years using AutoHotkey</vt:lpstr>
      <vt:lpstr>What Regularly use AutoHotkey for</vt:lpstr>
      <vt:lpstr>Changes in how using AutoHotkey</vt:lpstr>
      <vt:lpstr>Additive Tree – AutoHotkey usage</vt:lpstr>
      <vt:lpstr>Favorite use of AutoHotkey</vt:lpstr>
      <vt:lpstr>Major changes in favorite AutoHotkey functionality</vt:lpstr>
      <vt:lpstr>Preferred IDE</vt:lpstr>
      <vt:lpstr>Change in Favorite Editor</vt:lpstr>
      <vt:lpstr>Why not using AHK Studio</vt:lpstr>
      <vt:lpstr>Sources frequently use to learn AutoHotkey</vt:lpstr>
      <vt:lpstr>Sources Frequently use (2016 to 2021)</vt:lpstr>
      <vt:lpstr>Additive Tree: Where people learn AutoHotkey</vt:lpstr>
      <vt:lpstr># Scripts Write &amp; Use per Week</vt:lpstr>
      <vt:lpstr>Competitive Tools used  (23% didn't use any)</vt:lpstr>
      <vt:lpstr>Change in competitive use</vt:lpstr>
      <vt:lpstr>Additive Tree on Competitive Tools</vt:lpstr>
      <vt:lpstr>PowerPoint Presentation</vt:lpstr>
      <vt:lpstr>Languages Regularly program in</vt:lpstr>
      <vt:lpstr>Languages with big changes in usage</vt:lpstr>
      <vt:lpstr>Additive Tree: Programs Regularly Use</vt:lpstr>
      <vt:lpstr>How does AutoHotkey Compare to these tools?</vt:lpstr>
      <vt:lpstr>AutoHotkey at work</vt:lpstr>
      <vt:lpstr>Making $ with AutoHotkey</vt:lpstr>
      <vt:lpstr>Industry of Company work for</vt:lpstr>
      <vt:lpstr>Size of Company work for</vt:lpstr>
      <vt:lpstr>Job Function</vt:lpstr>
      <vt:lpstr>Years of Work Experience</vt:lpstr>
      <vt:lpstr>Respondent Age</vt:lpstr>
      <vt:lpstr>Respondent Gender</vt:lpstr>
      <vt:lpstr>Signup for Newsletter and Follow up to Responses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AutoHotkey Webinar</dc:title>
  <dc:creator>joe@spssgod.com</dc:creator>
  <cp:lastModifiedBy>Joe Glines</cp:lastModifiedBy>
  <cp:revision>1975</cp:revision>
  <dcterms:created xsi:type="dcterms:W3CDTF">2016-08-30T19:42:58Z</dcterms:created>
  <dcterms:modified xsi:type="dcterms:W3CDTF">2021-01-20T00:53:08Z</dcterms:modified>
</cp:coreProperties>
</file>